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68" r:id="rId8"/>
    <p:sldId id="257" r:id="rId9"/>
    <p:sldId id="258" r:id="rId10"/>
    <p:sldId id="259" r:id="rId11"/>
    <p:sldId id="260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718" y="-19630"/>
            <a:ext cx="576929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01" y="-39260"/>
            <a:ext cx="5769293" cy="68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849" y="1662032"/>
            <a:ext cx="9257849" cy="1747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Psi Chi and Psychology Club</a:t>
            </a:r>
            <a:br>
              <a:rPr lang="en-US" sz="4400" dirty="0" smtClean="0"/>
            </a:br>
            <a:r>
              <a:rPr lang="en-US" dirty="0" smtClean="0"/>
              <a:t>2014 - 2015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5452"/>
            <a:ext cx="8913813" cy="1279686"/>
          </a:xfrm>
        </p:spPr>
        <p:txBody>
          <a:bodyPr/>
          <a:lstStyle/>
          <a:p>
            <a:r>
              <a:rPr lang="en-US" dirty="0" smtClean="0"/>
              <a:t>What we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87" y="2052677"/>
            <a:ext cx="4038170" cy="42981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Provide research opportunities</a:t>
            </a:r>
          </a:p>
          <a:p>
            <a:r>
              <a:rPr lang="en-US" dirty="0"/>
              <a:t>F</a:t>
            </a:r>
            <a:r>
              <a:rPr lang="en-US" dirty="0" smtClean="0"/>
              <a:t>aculty Speakers</a:t>
            </a:r>
          </a:p>
          <a:p>
            <a:r>
              <a:rPr lang="en-US" dirty="0"/>
              <a:t>D</a:t>
            </a:r>
            <a:r>
              <a:rPr lang="en-US" dirty="0" smtClean="0"/>
              <a:t>iscussion of Hot Topics in Psychology</a:t>
            </a:r>
          </a:p>
          <a:p>
            <a:r>
              <a:rPr lang="en-US" dirty="0"/>
              <a:t>C</a:t>
            </a:r>
            <a:r>
              <a:rPr lang="en-US" dirty="0" smtClean="0"/>
              <a:t>areer Discussions on the Fields of Psychology</a:t>
            </a:r>
          </a:p>
          <a:p>
            <a:r>
              <a:rPr lang="en-US" dirty="0"/>
              <a:t>G</a:t>
            </a:r>
            <a:r>
              <a:rPr lang="en-US" dirty="0" smtClean="0"/>
              <a:t>RE &amp; Graduate School Information</a:t>
            </a:r>
          </a:p>
          <a:p>
            <a:r>
              <a:rPr lang="en-US" dirty="0" smtClean="0"/>
              <a:t>Fun Activities and Events related to Psychology</a:t>
            </a:r>
          </a:p>
          <a:p>
            <a:r>
              <a:rPr lang="en-US" dirty="0" smtClean="0"/>
              <a:t>Community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57" y="2475034"/>
            <a:ext cx="4366956" cy="32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30" y="1765698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Fall</a:t>
            </a:r>
          </a:p>
          <a:p>
            <a:pPr marL="0" indent="0">
              <a:buNone/>
            </a:pPr>
            <a:r>
              <a:rPr lang="en-US" dirty="0" smtClean="0"/>
              <a:t>Semester</a:t>
            </a:r>
          </a:p>
          <a:p>
            <a:pPr marL="0" indent="0">
              <a:buNone/>
            </a:pPr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52203"/>
              </p:ext>
            </p:extLst>
          </p:nvPr>
        </p:nvGraphicFramePr>
        <p:xfrm>
          <a:off x="1913507" y="393700"/>
          <a:ext cx="7010400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7010400" imgH="6070600" progId="Word.Document.12">
                  <p:embed/>
                </p:oleObj>
              </mc:Choice>
              <mc:Fallback>
                <p:oleObj name="Document" r:id="rId4" imgW="7010400" imgH="607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507" y="393700"/>
                        <a:ext cx="7010400" cy="607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64" y="368225"/>
            <a:ext cx="8913813" cy="1148913"/>
          </a:xfrm>
        </p:spPr>
        <p:txBody>
          <a:bodyPr/>
          <a:lstStyle/>
          <a:p>
            <a:r>
              <a:rPr lang="en-US" dirty="0" smtClean="0"/>
              <a:t>Psi Chi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4588" y="1735137"/>
            <a:ext cx="4348935" cy="4966191"/>
          </a:xfrm>
        </p:spPr>
        <p:txBody>
          <a:bodyPr>
            <a:normAutofit/>
          </a:bodyPr>
          <a:lstStyle/>
          <a:p>
            <a:r>
              <a:rPr lang="en-US" b="1" dirty="0" smtClean="0"/>
              <a:t>Requirements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Major/Minor is Psychology</a:t>
            </a:r>
          </a:p>
          <a:p>
            <a:pPr lvl="1"/>
            <a:r>
              <a:rPr lang="en-US" dirty="0" smtClean="0"/>
              <a:t>Completed 3 Semesters of College</a:t>
            </a:r>
          </a:p>
          <a:p>
            <a:pPr lvl="1"/>
            <a:r>
              <a:rPr lang="en-US" dirty="0" smtClean="0"/>
              <a:t>Completed at least 9 Semester Hours of Psychology Courses</a:t>
            </a:r>
          </a:p>
          <a:p>
            <a:pPr lvl="1"/>
            <a:r>
              <a:rPr lang="en-US" dirty="0" smtClean="0"/>
              <a:t>GPA that is in the top 35% (min. GPA of 3.0 in Psychology Courses)</a:t>
            </a:r>
            <a:endParaRPr lang="en-US" dirty="0"/>
          </a:p>
          <a:p>
            <a:r>
              <a:rPr lang="en-US" b="1" dirty="0" smtClean="0"/>
              <a:t>Benefits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Grants/Awards</a:t>
            </a:r>
          </a:p>
          <a:p>
            <a:pPr lvl="1"/>
            <a:r>
              <a:rPr lang="en-US" dirty="0" smtClean="0"/>
              <a:t>International Recognition</a:t>
            </a:r>
          </a:p>
          <a:p>
            <a:pPr lvl="1"/>
            <a:r>
              <a:rPr lang="en-US" dirty="0" smtClean="0"/>
              <a:t>Networking &amp; Experiences</a:t>
            </a:r>
          </a:p>
          <a:p>
            <a:pPr lvl="1"/>
            <a:r>
              <a:rPr lang="en-US" dirty="0" smtClean="0"/>
              <a:t>Leadership Development</a:t>
            </a:r>
          </a:p>
        </p:txBody>
      </p:sp>
      <p:pic>
        <p:nvPicPr>
          <p:cNvPr id="7" name="Picture 6" descr="sa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5" y="2370791"/>
            <a:ext cx="3657254" cy="2742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3523" y="5398194"/>
            <a:ext cx="3565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If you do not meet these requirements you can always be a part of psychology club!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48" y="1826846"/>
            <a:ext cx="6034300" cy="48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259"/>
            <a:ext cx="8913813" cy="1526662"/>
          </a:xfrm>
        </p:spPr>
        <p:txBody>
          <a:bodyPr/>
          <a:lstStyle/>
          <a:p>
            <a:r>
              <a:rPr lang="en-US" dirty="0" smtClean="0"/>
              <a:t>ICE BREAKER!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549" y="2013403"/>
            <a:ext cx="7610476" cy="3670767"/>
          </a:xfrm>
        </p:spPr>
        <p:txBody>
          <a:bodyPr>
            <a:normAutofit/>
          </a:bodyPr>
          <a:lstStyle/>
          <a:p>
            <a:r>
              <a:rPr lang="en-US" sz="2800" dirty="0"/>
              <a:t>The task is simple: in eighteen minutes, teams must build the tallest </a:t>
            </a:r>
            <a:r>
              <a:rPr lang="en-US" sz="2800" b="1" dirty="0"/>
              <a:t>free-standing </a:t>
            </a:r>
            <a:r>
              <a:rPr lang="en-US" sz="2800" dirty="0"/>
              <a:t>structure out of 20 sticks of spaghetti, one yard of tape, one yard of string, and one marshmallow. The marshmallow needs to be on top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 descr="Screen Shot 2014-09-06 at 4.03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6" y="4682435"/>
            <a:ext cx="8667727" cy="21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6011"/>
            <a:ext cx="8913813" cy="4180954"/>
          </a:xfrm>
        </p:spPr>
        <p:txBody>
          <a:bodyPr/>
          <a:lstStyle/>
          <a:p>
            <a:r>
              <a:rPr lang="en-US" dirty="0" smtClean="0"/>
              <a:t>Who consistently performs badly?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Business School Graduates</a:t>
            </a:r>
            <a:endParaRPr lang="en-US" dirty="0"/>
          </a:p>
        </p:txBody>
      </p:sp>
      <p:pic>
        <p:nvPicPr>
          <p:cNvPr id="4" name="Picture 3" descr="Screen Shot 2014-09-06 at 4.05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4" y="1711193"/>
            <a:ext cx="7540672" cy="51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6011"/>
            <a:ext cx="8913813" cy="4180954"/>
          </a:xfrm>
        </p:spPr>
        <p:txBody>
          <a:bodyPr/>
          <a:lstStyle/>
          <a:p>
            <a:r>
              <a:rPr lang="en-US" dirty="0" smtClean="0"/>
              <a:t>Who consistently performs the best?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50"/>
            <a:ext cx="8913813" cy="914400"/>
          </a:xfrm>
        </p:spPr>
        <p:txBody>
          <a:bodyPr/>
          <a:lstStyle/>
          <a:p>
            <a:r>
              <a:rPr lang="en-US" dirty="0" smtClean="0"/>
              <a:t>Kindergarten graduates!</a:t>
            </a:r>
            <a:endParaRPr lang="en-US" dirty="0"/>
          </a:p>
        </p:txBody>
      </p:sp>
      <p:pic>
        <p:nvPicPr>
          <p:cNvPr id="5" name="Picture 4" descr="Screen Shot 2014-09-06 at 4.06.5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7" y="1615230"/>
            <a:ext cx="7373411" cy="49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1097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Psi Chi &amp; Psychology Club</a:t>
            </a:r>
            <a:endParaRPr lang="en-US" dirty="0"/>
          </a:p>
        </p:txBody>
      </p:sp>
      <p:pic>
        <p:nvPicPr>
          <p:cNvPr id="7" name="Picture 6" descr="Screen Shot 2014-09-06 at 8.25.1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5" y="1801806"/>
            <a:ext cx="7934438" cy="48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6211"/>
            <a:ext cx="8913813" cy="1262045"/>
          </a:xfrm>
        </p:spPr>
        <p:txBody>
          <a:bodyPr/>
          <a:lstStyle/>
          <a:p>
            <a:r>
              <a:rPr lang="en-US" dirty="0" smtClean="0"/>
              <a:t>Faculty Advisor: Dr. Earnest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5476" r="-75476"/>
          <a:stretch>
            <a:fillRect/>
          </a:stretch>
        </p:blipFill>
        <p:spPr>
          <a:xfrm>
            <a:off x="-472446" y="2138356"/>
            <a:ext cx="5836036" cy="3236611"/>
          </a:xfrm>
        </p:spPr>
      </p:pic>
      <p:sp>
        <p:nvSpPr>
          <p:cNvPr id="4" name="Rectangle 3"/>
          <p:cNvSpPr/>
          <p:nvPr/>
        </p:nvSpPr>
        <p:spPr>
          <a:xfrm>
            <a:off x="4003894" y="2400739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Dr</a:t>
            </a:r>
            <a:r>
              <a:rPr lang="en-US" sz="2400" dirty="0"/>
              <a:t>. Earnest is </a:t>
            </a:r>
            <a:r>
              <a:rPr lang="en-US" sz="2400" dirty="0" smtClean="0"/>
              <a:t>a Professor </a:t>
            </a:r>
            <a:r>
              <a:rPr lang="en-US" sz="2400" dirty="0"/>
              <a:t>at Towson University specializing in Industrial and Organizational Psychology.  His research interests include recruitment, realistic job previews, human factors and ergonomics, and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183"/>
            <a:ext cx="8913813" cy="140317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Officers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9" y="1808153"/>
            <a:ext cx="7684485" cy="51228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President</a:t>
            </a:r>
            <a:r>
              <a:rPr lang="en-US" sz="2800" dirty="0" smtClean="0"/>
              <a:t>: 		</a:t>
            </a:r>
            <a:r>
              <a:rPr lang="en-US" sz="2800" dirty="0"/>
              <a:t>Kristen </a:t>
            </a:r>
            <a:r>
              <a:rPr lang="en-US" sz="2800" dirty="0" err="1" smtClean="0"/>
              <a:t>Anzaldi</a:t>
            </a:r>
            <a:endParaRPr lang="en-US" sz="2800" dirty="0" smtClean="0"/>
          </a:p>
          <a:p>
            <a:r>
              <a:rPr lang="en-US" sz="2800" b="1" dirty="0" smtClean="0"/>
              <a:t>Vice-President</a:t>
            </a:r>
            <a:r>
              <a:rPr lang="en-US" sz="2800" dirty="0" smtClean="0"/>
              <a:t>:	Kari Haines</a:t>
            </a:r>
          </a:p>
          <a:p>
            <a:r>
              <a:rPr lang="en-US" sz="2800" b="1" dirty="0" smtClean="0"/>
              <a:t>Secretary: </a:t>
            </a:r>
            <a:r>
              <a:rPr lang="en-US" sz="2800" dirty="0" smtClean="0"/>
              <a:t>		Kyle Rhodes</a:t>
            </a:r>
          </a:p>
          <a:p>
            <a:r>
              <a:rPr lang="en-US" sz="2800" b="1" dirty="0" smtClean="0"/>
              <a:t>Treasurer:</a:t>
            </a:r>
            <a:r>
              <a:rPr lang="en-US" sz="2800" dirty="0" smtClean="0"/>
              <a:t>		Kyle </a:t>
            </a:r>
            <a:r>
              <a:rPr lang="en-US" sz="2800" dirty="0" err="1" smtClean="0"/>
              <a:t>Mondoc</a:t>
            </a:r>
            <a:endParaRPr lang="en-US" sz="2800" dirty="0" smtClean="0"/>
          </a:p>
          <a:p>
            <a:r>
              <a:rPr lang="en-US" sz="2800" b="1" dirty="0"/>
              <a:t>Historian: 	</a:t>
            </a:r>
            <a:r>
              <a:rPr lang="en-US" sz="2800" dirty="0"/>
              <a:t>	Gina </a:t>
            </a:r>
            <a:r>
              <a:rPr lang="en-US" sz="2800" dirty="0" err="1"/>
              <a:t>Binns</a:t>
            </a:r>
            <a:endParaRPr lang="en-US" sz="2800" dirty="0"/>
          </a:p>
          <a:p>
            <a:r>
              <a:rPr lang="en-US" sz="2800" b="1" dirty="0"/>
              <a:t>Psych Club </a:t>
            </a:r>
            <a:r>
              <a:rPr lang="en-US" sz="2800" b="1" dirty="0" smtClean="0"/>
              <a:t>Rep.:     </a:t>
            </a:r>
            <a:r>
              <a:rPr lang="en-US" sz="2800" dirty="0" smtClean="0"/>
              <a:t>Kimberly </a:t>
            </a:r>
            <a:r>
              <a:rPr lang="en-US" sz="2800" dirty="0"/>
              <a:t>Cates</a:t>
            </a:r>
          </a:p>
          <a:p>
            <a:r>
              <a:rPr lang="en-US" sz="2800" b="1" dirty="0"/>
              <a:t>Public Relations: </a:t>
            </a:r>
            <a:r>
              <a:rPr lang="en-US" sz="2800" dirty="0"/>
              <a:t>	Megan Graffam</a:t>
            </a: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458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78</TotalTime>
  <Words>209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Perception</vt:lpstr>
      <vt:lpstr>Document</vt:lpstr>
      <vt:lpstr>Psi Chi and Psychology Club 2014 - 2015</vt:lpstr>
      <vt:lpstr>ICE BREAKER!</vt:lpstr>
      <vt:lpstr>Who consistently performs badly? </vt:lpstr>
      <vt:lpstr>Business School Graduates</vt:lpstr>
      <vt:lpstr>Who consistently performs the best? </vt:lpstr>
      <vt:lpstr>Kindergarten graduates!</vt:lpstr>
      <vt:lpstr>Difference between Psi Chi &amp; Psychology Club</vt:lpstr>
      <vt:lpstr>Faculty Advisor: Dr. Earnest</vt:lpstr>
      <vt:lpstr>Officers</vt:lpstr>
      <vt:lpstr>What we do…</vt:lpstr>
      <vt:lpstr>PowerPoint Presentation</vt:lpstr>
      <vt:lpstr>Psi Chi</vt:lpstr>
      <vt:lpstr>Thank you</vt:lpstr>
    </vt:vector>
  </TitlesOfParts>
  <Company>Towson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Chi, Psychology Club 2013 - 2014</dc:title>
  <dc:creator>Ryan Muffi</dc:creator>
  <cp:lastModifiedBy>Gina</cp:lastModifiedBy>
  <cp:revision>26</cp:revision>
  <dcterms:created xsi:type="dcterms:W3CDTF">2013-09-04T01:45:56Z</dcterms:created>
  <dcterms:modified xsi:type="dcterms:W3CDTF">2014-09-11T03:29:50Z</dcterms:modified>
</cp:coreProperties>
</file>