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60"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F647D358-5FC9-4343-840C-49F0084724C7}">
  <a:tblStyle styleId="{F647D358-5FC9-4343-840C-49F0084724C7}" styleName="Table_0">
    <a:wholeTbl>
      <a:tcTxStyle b="off" i="off">
        <a:font>
          <a:latin typeface="Candara"/>
          <a:ea typeface="Candara"/>
          <a:cs typeface="Candara"/>
        </a:font>
        <a:schemeClr val="dk1"/>
      </a:tcTxStyle>
      <a:tcStyle>
        <a:tcBdr>
          <a:left>
            <a:ln w="9525" cap="flat">
              <a:solidFill>
                <a:srgbClr val="000000">
                  <a:alpha val="0"/>
                </a:srgbClr>
              </a:solidFill>
              <a:prstDash val="solid"/>
              <a:round/>
              <a:headEnd type="none" w="med" len="med"/>
              <a:tailEnd type="none" w="med" len="med"/>
            </a:ln>
          </a:left>
          <a:right>
            <a:ln w="9525" cap="flat">
              <a:solidFill>
                <a:srgbClr val="000000">
                  <a:alpha val="0"/>
                </a:srgbClr>
              </a:solidFill>
              <a:prstDash val="solid"/>
              <a:round/>
              <a:headEnd type="none" w="med" len="med"/>
              <a:tailEnd type="none" w="med" len="med"/>
            </a:ln>
          </a:right>
          <a:top>
            <a:ln w="12700" cap="flat">
              <a:solidFill>
                <a:schemeClr val="accent1"/>
              </a:solidFill>
              <a:prstDash val="solid"/>
              <a:round/>
              <a:headEnd type="none" w="med" len="med"/>
              <a:tailEnd type="none" w="med" len="med"/>
            </a:ln>
          </a:top>
          <a:bottom>
            <a:ln w="12700" cap="flat">
              <a:solidFill>
                <a:schemeClr val="accent1"/>
              </a:solidFill>
              <a:prstDash val="solid"/>
              <a:round/>
              <a:headEnd type="none" w="med" len="med"/>
              <a:tailEnd type="none" w="med" len="med"/>
            </a:ln>
          </a:bottom>
          <a:insideH>
            <a:ln w="9525" cap="flat">
              <a:solidFill>
                <a:srgbClr val="000000">
                  <a:alpha val="0"/>
                </a:srgbClr>
              </a:solidFill>
              <a:prstDash val="solid"/>
              <a:round/>
              <a:headEnd type="none" w="med" len="med"/>
              <a:tailEnd type="none" w="med" len="med"/>
            </a:ln>
          </a:insideH>
          <a:insideV>
            <a:ln w="9525" cap="flat">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a:solidFill>
                <a:schemeClr val="accent1"/>
              </a:solidFill>
              <a:prstDash val="solid"/>
              <a:round/>
              <a:headEnd type="none" w="med" len="med"/>
              <a:tailEnd type="none" w="med" len="med"/>
            </a:ln>
          </a:bottom>
        </a:tcBdr>
        <a:fill>
          <a:solidFill>
            <a:srgbClr val="FFFFFF">
              <a:alpha val="0"/>
            </a:srgbClr>
          </a:solidFill>
        </a:fill>
      </a:tcStyle>
    </a:firstRow>
  </a:tblStyle>
  <a:tblStyle styleId="{86B98813-5049-4F8B-AF31-3519758E36B9}" styleName="Table_1">
    <a:wholeTbl>
      <a:tcTxStyle b="off" i="off">
        <a:font>
          <a:latin typeface="Candara"/>
          <a:ea typeface="Candara"/>
          <a:cs typeface="Candara"/>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CF8FE"/>
          </a:solidFill>
        </a:fill>
      </a:tcStyle>
    </a:wholeTbl>
    <a:band1H>
      <a:tcStyle>
        <a:tcBdr/>
        <a:fill>
          <a:solidFill>
            <a:srgbClr val="D5F0FE"/>
          </a:solidFill>
        </a:fill>
      </a:tcStyle>
    </a:band1H>
    <a:band1V>
      <a:tcStyle>
        <a:tcBdr/>
        <a:fill>
          <a:solidFill>
            <a:srgbClr val="D5F0FE"/>
          </a:solidFill>
        </a:fill>
      </a:tcStyle>
    </a:band1V>
    <a:lastCol>
      <a:tcTxStyle b="on" i="off">
        <a:font>
          <a:latin typeface="Candara"/>
          <a:ea typeface="Candara"/>
          <a:cs typeface="Candara"/>
        </a:font>
        <a:schemeClr val="lt1"/>
      </a:tcTxStyle>
      <a:tcStyle>
        <a:tcBdr/>
        <a:fill>
          <a:solidFill>
            <a:schemeClr val="accent1"/>
          </a:solidFill>
        </a:fill>
      </a:tcStyle>
    </a:lastCol>
    <a:firstCol>
      <a:tcTxStyle b="on" i="off">
        <a:font>
          <a:latin typeface="Candara"/>
          <a:ea typeface="Candara"/>
          <a:cs typeface="Candara"/>
        </a:font>
        <a:schemeClr val="lt1"/>
      </a:tcTxStyle>
      <a:tcStyle>
        <a:tcBdr/>
        <a:fill>
          <a:solidFill>
            <a:schemeClr val="accent1"/>
          </a:solidFill>
        </a:fill>
      </a:tcStyle>
    </a:firstCol>
    <a:lastRow>
      <a:tcTxStyle b="on" i="off">
        <a:font>
          <a:latin typeface="Candara"/>
          <a:ea typeface="Candara"/>
          <a:cs typeface="Candara"/>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Candara"/>
          <a:ea typeface="Candara"/>
          <a:cs typeface="Candara"/>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355042579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39" name="Shape 23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Tip: take a “test drive” --- practice grad school admission exam co-sponsored by the Career Center and Kaplan</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40" name="Shape 24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46" name="Shape 2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52" name="Shape 25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Help from Career Center + Writing Center</a:t>
            </a:r>
          </a:p>
        </p:txBody>
      </p:sp>
      <p:sp>
        <p:nvSpPr>
          <p:cNvPr id="253" name="Shape 25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60" name="Shape 26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Follow up!  Tell them the results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66" name="Shape 2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72" name="Shape 2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78" name="Shape 2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84" name="Shape 2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90" name="Shape 2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96" name="Shape 2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02" name="Shape 3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08" name="Shape 3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14" name="Shape 3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20" name="Shape 3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26" name="Shape 3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32" name="Shape 3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38" name="Shape 3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44" name="Shape 3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50" name="Shape 3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57" name="Shape 35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Keep eyes out for Career Center grad school related events (Grad School 101 in the fall; personal statement writing workshop; KAPLAN test prep workshops ea. Semester)</a:t>
            </a:r>
          </a:p>
        </p:txBody>
      </p:sp>
      <p:sp>
        <p:nvSpPr>
          <p:cNvPr id="358" name="Shape 3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93" name="Shape 19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If doing for career advancement – look at job openings now – how many require an advanced degree (and which ones)</a:t>
            </a:r>
          </a:p>
        </p:txBody>
      </p:sp>
      <p:sp>
        <p:nvSpPr>
          <p:cNvPr id="194" name="Shape 19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1"/>
        <p:cNvGrpSpPr/>
        <p:nvPr/>
      </p:nvGrpSpPr>
      <p:grpSpPr>
        <a:xfrm>
          <a:off x="0" y="0"/>
          <a:ext cx="0" cy="0"/>
          <a:chOff x="0" y="0"/>
          <a:chExt cx="0" cy="0"/>
        </a:xfrm>
      </p:grpSpPr>
      <p:sp>
        <p:nvSpPr>
          <p:cNvPr id="22" name="Shape 22"/>
          <p:cNvSpPr/>
          <p:nvPr/>
        </p:nvSpPr>
        <p:spPr>
          <a:xfrm>
            <a:off x="228600" y="228600"/>
            <a:ext cx="8695944" cy="6035039"/>
          </a:xfrm>
          <a:prstGeom prst="roundRect">
            <a:avLst>
              <a:gd name="adj" fmla="val 1272"/>
            </a:avLst>
          </a:prstGeom>
          <a:gradFill>
            <a:gsLst>
              <a:gs pos="0">
                <a:srgbClr val="0293E0"/>
              </a:gs>
              <a:gs pos="100000">
                <a:srgbClr val="81D2FE"/>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Galdeano"/>
              <a:ea typeface="Galdeano"/>
              <a:cs typeface="Galdeano"/>
              <a:sym typeface="Galdeano"/>
            </a:endParaRPr>
          </a:p>
        </p:txBody>
      </p:sp>
      <p:grpSp>
        <p:nvGrpSpPr>
          <p:cNvPr id="23" name="Shape 23"/>
          <p:cNvGrpSpPr/>
          <p:nvPr/>
        </p:nvGrpSpPr>
        <p:grpSpPr>
          <a:xfrm>
            <a:off x="211664" y="5353963"/>
            <a:ext cx="8723376" cy="1331580"/>
            <a:chOff x="-3905250" y="4294187"/>
            <a:chExt cx="13011150" cy="1892300"/>
          </a:xfrm>
        </p:grpSpPr>
        <p:sp>
          <p:nvSpPr>
            <p:cNvPr id="24" name="Shape 24"/>
            <p:cNvSpPr/>
            <p:nvPr/>
          </p:nvSpPr>
          <p:spPr>
            <a:xfrm>
              <a:off x="4810125" y="4500562"/>
              <a:ext cx="4295775" cy="1016000"/>
            </a:xfrm>
            <a:custGeom>
              <a:avLst/>
              <a:gdLst/>
              <a:ahLst/>
              <a:cxnLst/>
              <a:rect l="0" t="0" r="0" b="0"/>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25" name="Shape 25"/>
            <p:cNvSpPr/>
            <p:nvPr/>
          </p:nvSpPr>
          <p:spPr>
            <a:xfrm>
              <a:off x="-309562" y="4318000"/>
              <a:ext cx="8280400" cy="1209675"/>
            </a:xfrm>
            <a:custGeom>
              <a:avLst/>
              <a:gdLst/>
              <a:ahLst/>
              <a:cxnLst/>
              <a:rect l="0" t="0" r="0" b="0"/>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26" name="Shape 26"/>
            <p:cNvSpPr/>
            <p:nvPr/>
          </p:nvSpPr>
          <p:spPr>
            <a:xfrm>
              <a:off x="3175" y="4335462"/>
              <a:ext cx="8166100" cy="1101725"/>
            </a:xfrm>
            <a:custGeom>
              <a:avLst/>
              <a:gdLst/>
              <a:ahLst/>
              <a:cxnLst/>
              <a:rect l="0" t="0" r="0" b="0"/>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27" name="Shape 27"/>
            <p:cNvSpPr/>
            <p:nvPr/>
          </p:nvSpPr>
          <p:spPr>
            <a:xfrm>
              <a:off x="4156075" y="4316412"/>
              <a:ext cx="4940300" cy="927100"/>
            </a:xfrm>
            <a:custGeom>
              <a:avLst/>
              <a:gdLst/>
              <a:ahLst/>
              <a:cxnLst/>
              <a:rect l="0" t="0" r="0" b="0"/>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28" name="Shape 28"/>
            <p:cNvSpPr/>
            <p:nvPr/>
          </p:nvSpPr>
          <p:spPr>
            <a:xfrm>
              <a:off x="-3905250" y="4294187"/>
              <a:ext cx="13011150" cy="1892300"/>
            </a:xfrm>
            <a:custGeom>
              <a:avLst/>
              <a:gdLst/>
              <a:ahLst/>
              <a:cxnLst/>
              <a:rect l="0" t="0" r="0" b="0"/>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grpSp>
      <p:sp>
        <p:nvSpPr>
          <p:cNvPr id="29" name="Shape 29"/>
          <p:cNvSpPr txBox="1">
            <a:spLocks noGrp="1"/>
          </p:cNvSpPr>
          <p:nvPr>
            <p:ph type="ctrTitle"/>
          </p:nvPr>
        </p:nvSpPr>
        <p:spPr>
          <a:xfrm>
            <a:off x="685800" y="1600200"/>
            <a:ext cx="7772400" cy="1780107"/>
          </a:xfrm>
          <a:prstGeom prst="rect">
            <a:avLst/>
          </a:prstGeom>
          <a:noFill/>
          <a:ln>
            <a:noFill/>
          </a:ln>
        </p:spPr>
        <p:txBody>
          <a:bodyPr lIns="91425" tIns="91425" rIns="91425" bIns="91425" anchor="b" anchorCtr="0"/>
          <a:lstStyle>
            <a:lvl1pPr marL="0" marR="0" indent="0" algn="ctr" rtl="0">
              <a:spcBef>
                <a:spcPts val="0"/>
              </a:spcBef>
              <a:buClr>
                <a:srgbClr val="FFFFFF"/>
              </a:buClr>
              <a:buFont typeface="Galdeano"/>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0" name="Shape 30"/>
          <p:cNvSpPr txBox="1">
            <a:spLocks noGrp="1"/>
          </p:cNvSpPr>
          <p:nvPr>
            <p:ph type="subTitle" idx="1"/>
          </p:nvPr>
        </p:nvSpPr>
        <p:spPr>
          <a:xfrm>
            <a:off x="1371600" y="3556001"/>
            <a:ext cx="6400799" cy="1473199"/>
          </a:xfrm>
          <a:prstGeom prst="rect">
            <a:avLst/>
          </a:prstGeom>
          <a:noFill/>
          <a:ln>
            <a:noFill/>
          </a:ln>
        </p:spPr>
        <p:txBody>
          <a:bodyPr lIns="91425" tIns="91425" rIns="91425" bIns="91425" anchor="t" anchorCtr="0"/>
          <a:lstStyle>
            <a:lvl1pPr marL="0" marR="0" indent="0" algn="ctr" rtl="0">
              <a:spcBef>
                <a:spcPts val="400"/>
              </a:spcBef>
              <a:buClr>
                <a:schemeClr val="accent1"/>
              </a:buClr>
              <a:buFont typeface="Noto Symbol"/>
              <a:buNone/>
              <a:defRPr/>
            </a:lvl1pPr>
            <a:lvl2pPr marL="457200" marR="0" indent="0" algn="ctr" rtl="0">
              <a:spcBef>
                <a:spcPts val="440"/>
              </a:spcBef>
              <a:buClr>
                <a:schemeClr val="accent1"/>
              </a:buClr>
              <a:buFont typeface="Noto Symbol"/>
              <a:buNone/>
              <a:defRPr/>
            </a:lvl2pPr>
            <a:lvl3pPr marL="914400" marR="0" indent="0" algn="ctr" rtl="0">
              <a:spcBef>
                <a:spcPts val="400"/>
              </a:spcBef>
              <a:buClr>
                <a:schemeClr val="accent1"/>
              </a:buClr>
              <a:buFont typeface="Noto Symbol"/>
              <a:buNone/>
              <a:defRPr/>
            </a:lvl3pPr>
            <a:lvl4pPr marL="1371600" marR="0" indent="0" algn="ctr" rtl="0">
              <a:spcBef>
                <a:spcPts val="360"/>
              </a:spcBef>
              <a:buClr>
                <a:schemeClr val="accent1"/>
              </a:buClr>
              <a:buFont typeface="Noto Symbol"/>
              <a:buNone/>
              <a:defRPr/>
            </a:lvl4pPr>
            <a:lvl5pPr marL="1828800" marR="0" indent="0" algn="ctr" rtl="0">
              <a:spcBef>
                <a:spcPts val="320"/>
              </a:spcBef>
              <a:buClr>
                <a:schemeClr val="accent1"/>
              </a:buClr>
              <a:buFont typeface="Noto Symbol"/>
              <a:buNone/>
              <a:defRPr/>
            </a:lvl5pPr>
            <a:lvl6pPr marL="2286000" marR="0" indent="0" algn="ctr" rtl="0">
              <a:spcBef>
                <a:spcPts val="384"/>
              </a:spcBef>
              <a:buClr>
                <a:schemeClr val="accent1"/>
              </a:buClr>
              <a:buFont typeface="Noto Symbol"/>
              <a:buNone/>
              <a:defRPr/>
            </a:lvl6pPr>
            <a:lvl7pPr marL="2743200" marR="0" indent="0" algn="ctr" rtl="0">
              <a:spcBef>
                <a:spcPts val="384"/>
              </a:spcBef>
              <a:buClr>
                <a:schemeClr val="accent1"/>
              </a:buClr>
              <a:buFont typeface="Noto Symbol"/>
              <a:buNone/>
              <a:defRPr/>
            </a:lvl7pPr>
            <a:lvl8pPr marL="3200400" marR="0" indent="0" algn="ctr" rtl="0">
              <a:spcBef>
                <a:spcPts val="384"/>
              </a:spcBef>
              <a:buClr>
                <a:schemeClr val="accent1"/>
              </a:buClr>
              <a:buFont typeface="Noto Symbol"/>
              <a:buNone/>
              <a:defRPr/>
            </a:lvl8pPr>
            <a:lvl9pPr marL="3657600" marR="0" indent="0" algn="ctr" rtl="0">
              <a:spcBef>
                <a:spcPts val="384"/>
              </a:spcBef>
              <a:buClr>
                <a:schemeClr val="accent1"/>
              </a:buClr>
              <a:buFont typeface="Noto Symbol"/>
              <a:buNone/>
              <a:defRPr/>
            </a:lvl9pPr>
          </a:lstStyle>
          <a:p>
            <a:endParaRPr/>
          </a:p>
        </p:txBody>
      </p:sp>
      <p:sp>
        <p:nvSpPr>
          <p:cNvPr id="31" name="Shape 31"/>
          <p:cNvSpPr txBox="1">
            <a:spLocks noGrp="1"/>
          </p:cNvSpPr>
          <p:nvPr>
            <p:ph type="dt" idx="10"/>
          </p:nvPr>
        </p:nvSpPr>
        <p:spPr>
          <a:xfrm>
            <a:off x="5163671" y="6250164"/>
            <a:ext cx="378669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2" name="Shape 32"/>
          <p:cNvSpPr txBox="1">
            <a:spLocks noGrp="1"/>
          </p:cNvSpPr>
          <p:nvPr>
            <p:ph type="ftr" idx="11"/>
          </p:nvPr>
        </p:nvSpPr>
        <p:spPr>
          <a:xfrm>
            <a:off x="193638" y="6250164"/>
            <a:ext cx="378669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3" name="Shape 33"/>
          <p:cNvSpPr txBox="1">
            <a:spLocks noGrp="1"/>
          </p:cNvSpPr>
          <p:nvPr>
            <p:ph type="sldNum" idx="12"/>
          </p:nvPr>
        </p:nvSpPr>
        <p:spPr>
          <a:xfrm>
            <a:off x="3991087" y="6250162"/>
            <a:ext cx="1161826"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338328"/>
            <a:ext cx="8229600" cy="1252727"/>
          </a:xfrm>
          <a:prstGeom prst="rect">
            <a:avLst/>
          </a:prstGeom>
          <a:noFill/>
          <a:ln>
            <a:noFill/>
          </a:ln>
        </p:spPr>
        <p:txBody>
          <a:bodyPr lIns="91425" tIns="91425" rIns="91425" bIns="91425" anchor="ctr" anchorCtr="0"/>
          <a:lstStyle>
            <a:lvl1pPr algn="ctr" rtl="0">
              <a:spcBef>
                <a:spcPts val="0"/>
              </a:spcBef>
              <a:buClr>
                <a:srgbClr val="FFFFFF"/>
              </a:buClr>
              <a:buFont typeface="Galdean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4" name="Shape 114"/>
          <p:cNvSpPr txBox="1">
            <a:spLocks noGrp="1"/>
          </p:cNvSpPr>
          <p:nvPr>
            <p:ph type="body" idx="1"/>
          </p:nvPr>
        </p:nvSpPr>
        <p:spPr>
          <a:xfrm rot="5400000">
            <a:off x="2850885" y="696648"/>
            <a:ext cx="3450695" cy="7408332"/>
          </a:xfrm>
          <a:prstGeom prst="rect">
            <a:avLst/>
          </a:prstGeom>
          <a:noFill/>
          <a:ln>
            <a:noFill/>
          </a:ln>
        </p:spPr>
        <p:txBody>
          <a:bodyPr lIns="91425" tIns="91425" rIns="91425" bIns="91425" anchor="ctr" anchorCtr="0"/>
          <a:lstStyle>
            <a:lvl1pPr algn="l" rtl="0">
              <a:spcBef>
                <a:spcPts val="0"/>
              </a:spcBef>
              <a:defRPr/>
            </a:lvl1pPr>
            <a:lvl2pPr algn="l" rtl="0">
              <a:spcBef>
                <a:spcPts val="0"/>
              </a:spcBef>
              <a:defRPr/>
            </a:lvl2pPr>
            <a:lvl3pPr algn="l" rtl="0">
              <a:spcBef>
                <a:spcPts val="0"/>
              </a:spcBef>
              <a:defRPr/>
            </a:lvl3pPr>
            <a:lvl4pPr algn="l" rtl="0">
              <a:spcBef>
                <a:spcPts val="0"/>
              </a:spcBef>
              <a:defRPr/>
            </a:lvl4pPr>
            <a:lvl5pPr algn="l"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5" name="Shape 115"/>
          <p:cNvSpPr txBox="1">
            <a:spLocks noGrp="1"/>
          </p:cNvSpPr>
          <p:nvPr>
            <p:ph type="dt" idx="10"/>
          </p:nvPr>
        </p:nvSpPr>
        <p:spPr>
          <a:xfrm>
            <a:off x="5163671" y="6250164"/>
            <a:ext cx="378669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6" name="Shape 116"/>
          <p:cNvSpPr txBox="1">
            <a:spLocks noGrp="1"/>
          </p:cNvSpPr>
          <p:nvPr>
            <p:ph type="ftr" idx="11"/>
          </p:nvPr>
        </p:nvSpPr>
        <p:spPr>
          <a:xfrm>
            <a:off x="193638" y="6250164"/>
            <a:ext cx="378669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7" name="Shape 117"/>
          <p:cNvSpPr txBox="1">
            <a:spLocks noGrp="1"/>
          </p:cNvSpPr>
          <p:nvPr>
            <p:ph type="sldNum" idx="12"/>
          </p:nvPr>
        </p:nvSpPr>
        <p:spPr>
          <a:xfrm>
            <a:off x="3991087" y="6250162"/>
            <a:ext cx="1161826"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18"/>
        <p:cNvGrpSpPr/>
        <p:nvPr/>
      </p:nvGrpSpPr>
      <p:grpSpPr>
        <a:xfrm>
          <a:off x="0" y="0"/>
          <a:ext cx="0" cy="0"/>
          <a:chOff x="0" y="0"/>
          <a:chExt cx="0" cy="0"/>
        </a:xfrm>
      </p:grpSpPr>
      <p:sp>
        <p:nvSpPr>
          <p:cNvPr id="119" name="Shape 119"/>
          <p:cNvSpPr/>
          <p:nvPr/>
        </p:nvSpPr>
        <p:spPr>
          <a:xfrm>
            <a:off x="228600" y="228600"/>
            <a:ext cx="8695944" cy="1426464"/>
          </a:xfrm>
          <a:prstGeom prst="roundRect">
            <a:avLst>
              <a:gd name="adj" fmla="val 7136"/>
            </a:avLst>
          </a:prstGeom>
          <a:gradFill>
            <a:gsLst>
              <a:gs pos="0">
                <a:srgbClr val="0293E0"/>
              </a:gs>
              <a:gs pos="90000">
                <a:srgbClr val="81D2FE"/>
              </a:gs>
              <a:gs pos="100000">
                <a:srgbClr val="81D2FE"/>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Galdeano"/>
              <a:ea typeface="Galdeano"/>
              <a:cs typeface="Galdeano"/>
              <a:sym typeface="Galdeano"/>
            </a:endParaRPr>
          </a:p>
        </p:txBody>
      </p:sp>
      <p:sp>
        <p:nvSpPr>
          <p:cNvPr id="120" name="Shape 120"/>
          <p:cNvSpPr txBox="1">
            <a:spLocks noGrp="1"/>
          </p:cNvSpPr>
          <p:nvPr>
            <p:ph type="dt" idx="10"/>
          </p:nvPr>
        </p:nvSpPr>
        <p:spPr>
          <a:xfrm>
            <a:off x="5163671" y="6250164"/>
            <a:ext cx="378669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1" name="Shape 121"/>
          <p:cNvSpPr txBox="1">
            <a:spLocks noGrp="1"/>
          </p:cNvSpPr>
          <p:nvPr>
            <p:ph type="ftr" idx="11"/>
          </p:nvPr>
        </p:nvSpPr>
        <p:spPr>
          <a:xfrm>
            <a:off x="193638" y="6250164"/>
            <a:ext cx="378669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2" name="Shape 122"/>
          <p:cNvSpPr txBox="1">
            <a:spLocks noGrp="1"/>
          </p:cNvSpPr>
          <p:nvPr>
            <p:ph type="sldNum" idx="12"/>
          </p:nvPr>
        </p:nvSpPr>
        <p:spPr>
          <a:xfrm>
            <a:off x="3991087" y="6250162"/>
            <a:ext cx="1161826"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grpSp>
        <p:nvGrpSpPr>
          <p:cNvPr id="123" name="Shape 123"/>
          <p:cNvGrpSpPr/>
          <p:nvPr/>
        </p:nvGrpSpPr>
        <p:grpSpPr>
          <a:xfrm>
            <a:off x="211664" y="714191"/>
            <a:ext cx="8723376" cy="1331580"/>
            <a:chOff x="-3905250" y="4294187"/>
            <a:chExt cx="13011150" cy="1892300"/>
          </a:xfrm>
        </p:grpSpPr>
        <p:sp>
          <p:nvSpPr>
            <p:cNvPr id="124" name="Shape 124"/>
            <p:cNvSpPr/>
            <p:nvPr/>
          </p:nvSpPr>
          <p:spPr>
            <a:xfrm>
              <a:off x="4810125" y="4500562"/>
              <a:ext cx="4295775" cy="1016000"/>
            </a:xfrm>
            <a:custGeom>
              <a:avLst/>
              <a:gdLst/>
              <a:ahLst/>
              <a:cxnLst/>
              <a:rect l="0" t="0" r="0" b="0"/>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125" name="Shape 125"/>
            <p:cNvSpPr/>
            <p:nvPr/>
          </p:nvSpPr>
          <p:spPr>
            <a:xfrm>
              <a:off x="-309562" y="4318000"/>
              <a:ext cx="8280400" cy="1209675"/>
            </a:xfrm>
            <a:custGeom>
              <a:avLst/>
              <a:gdLst/>
              <a:ahLst/>
              <a:cxnLst/>
              <a:rect l="0" t="0" r="0" b="0"/>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126" name="Shape 126"/>
            <p:cNvSpPr/>
            <p:nvPr/>
          </p:nvSpPr>
          <p:spPr>
            <a:xfrm>
              <a:off x="3175" y="4335462"/>
              <a:ext cx="8166100" cy="1101725"/>
            </a:xfrm>
            <a:custGeom>
              <a:avLst/>
              <a:gdLst/>
              <a:ahLst/>
              <a:cxnLst/>
              <a:rect l="0" t="0" r="0" b="0"/>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127" name="Shape 127"/>
            <p:cNvSpPr/>
            <p:nvPr/>
          </p:nvSpPr>
          <p:spPr>
            <a:xfrm>
              <a:off x="4156075" y="4316412"/>
              <a:ext cx="4940300" cy="927100"/>
            </a:xfrm>
            <a:custGeom>
              <a:avLst/>
              <a:gdLst/>
              <a:ahLst/>
              <a:cxnLst/>
              <a:rect l="0" t="0" r="0" b="0"/>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128" name="Shape 128"/>
            <p:cNvSpPr/>
            <p:nvPr/>
          </p:nvSpPr>
          <p:spPr>
            <a:xfrm>
              <a:off x="-3905250" y="4294187"/>
              <a:ext cx="13011150" cy="1892300"/>
            </a:xfrm>
            <a:custGeom>
              <a:avLst/>
              <a:gdLst/>
              <a:ahLst/>
              <a:cxnLst/>
              <a:rect l="0" t="0" r="0" b="0"/>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grpSp>
      <p:sp>
        <p:nvSpPr>
          <p:cNvPr id="129" name="Shape 129"/>
          <p:cNvSpPr txBox="1">
            <a:spLocks noGrp="1"/>
          </p:cNvSpPr>
          <p:nvPr>
            <p:ph type="title"/>
          </p:nvPr>
        </p:nvSpPr>
        <p:spPr>
          <a:xfrm rot="5400000">
            <a:off x="5414433" y="2662766"/>
            <a:ext cx="4487333" cy="2057400"/>
          </a:xfrm>
          <a:prstGeom prst="rect">
            <a:avLst/>
          </a:prstGeom>
          <a:noFill/>
          <a:ln>
            <a:noFill/>
          </a:ln>
        </p:spPr>
        <p:txBody>
          <a:bodyPr lIns="91425" tIns="91425" rIns="91425" bIns="91425" anchor="ctr"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0" name="Shape 130"/>
          <p:cNvSpPr txBox="1">
            <a:spLocks noGrp="1"/>
          </p:cNvSpPr>
          <p:nvPr>
            <p:ph type="body" idx="1"/>
          </p:nvPr>
        </p:nvSpPr>
        <p:spPr>
          <a:xfrm rot="5400000">
            <a:off x="1223433" y="681567"/>
            <a:ext cx="4487333" cy="60197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57200" y="122238"/>
            <a:ext cx="7543800" cy="1295400"/>
          </a:xfrm>
          <a:prstGeom prst="rect">
            <a:avLst/>
          </a:prstGeom>
          <a:noFill/>
          <a:ln>
            <a:noFill/>
          </a:ln>
        </p:spPr>
        <p:txBody>
          <a:bodyPr lIns="91425" tIns="91425" rIns="91425" bIns="91425" anchor="ctr" anchorCtr="0"/>
          <a:lstStyle>
            <a:lvl1pPr algn="ctr" rtl="0">
              <a:spcBef>
                <a:spcPts val="0"/>
              </a:spcBef>
              <a:buClr>
                <a:srgbClr val="FFFFFF"/>
              </a:buClr>
              <a:buFont typeface="Galdean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3" name="Shape 133"/>
          <p:cNvSpPr txBox="1">
            <a:spLocks noGrp="1"/>
          </p:cNvSpPr>
          <p:nvPr>
            <p:ph type="body" idx="1"/>
          </p:nvPr>
        </p:nvSpPr>
        <p:spPr>
          <a:xfrm>
            <a:off x="457200" y="1719263"/>
            <a:ext cx="4038599" cy="4411661"/>
          </a:xfrm>
          <a:prstGeom prst="rect">
            <a:avLst/>
          </a:prstGeom>
          <a:noFill/>
          <a:ln>
            <a:noFill/>
          </a:ln>
        </p:spPr>
        <p:txBody>
          <a:bodyPr lIns="91425" tIns="91425" rIns="91425" bIns="91425" anchor="t" anchorCtr="0"/>
          <a:lstStyle>
            <a:lvl1pPr marL="274320" indent="-121920" algn="l" rtl="0">
              <a:spcBef>
                <a:spcPts val="480"/>
              </a:spcBef>
              <a:buClr>
                <a:schemeClr val="accent1"/>
              </a:buClr>
              <a:buFont typeface="Noto Symbol"/>
              <a:buChar char="∗"/>
              <a:defRPr/>
            </a:lvl1pPr>
            <a:lvl2pPr marL="576263" indent="-144462" algn="l" rtl="0">
              <a:spcBef>
                <a:spcPts val="440"/>
              </a:spcBef>
              <a:buClr>
                <a:schemeClr val="accent1"/>
              </a:buClr>
              <a:buFont typeface="Noto Symbol"/>
              <a:buChar char="∗"/>
              <a:defRPr/>
            </a:lvl2pPr>
            <a:lvl3pPr marL="855663" indent="-106362" algn="l" rtl="0">
              <a:spcBef>
                <a:spcPts val="400"/>
              </a:spcBef>
              <a:buClr>
                <a:schemeClr val="accent1"/>
              </a:buClr>
              <a:buFont typeface="Noto Symbol"/>
              <a:buChar char="∗"/>
              <a:defRPr/>
            </a:lvl3pPr>
            <a:lvl4pPr marL="1143000" indent="-114300" algn="l" rtl="0">
              <a:spcBef>
                <a:spcPts val="360"/>
              </a:spcBef>
              <a:buClr>
                <a:schemeClr val="accent1"/>
              </a:buClr>
              <a:buFont typeface="Noto Symbol"/>
              <a:buChar char="∗"/>
              <a:defRPr/>
            </a:lvl4pPr>
            <a:lvl5pPr marL="1463040" indent="-129539" algn="l" rtl="0">
              <a:spcBef>
                <a:spcPts val="320"/>
              </a:spcBef>
              <a:buClr>
                <a:schemeClr val="accent1"/>
              </a:buClr>
              <a:buFont typeface="Noto Symbol"/>
              <a:buChar char="∗"/>
              <a:defRPr/>
            </a:lvl5pPr>
            <a:lvl6pPr marL="1783079" indent="-144779" algn="l" rtl="0">
              <a:spcBef>
                <a:spcPts val="384"/>
              </a:spcBef>
              <a:buClr>
                <a:schemeClr val="accent1"/>
              </a:buClr>
              <a:buFont typeface="Noto Symbol"/>
              <a:buChar char="∗"/>
              <a:defRPr/>
            </a:lvl6pPr>
            <a:lvl7pPr marL="2103120" indent="-147320" algn="l" rtl="0">
              <a:spcBef>
                <a:spcPts val="384"/>
              </a:spcBef>
              <a:buClr>
                <a:schemeClr val="accent1"/>
              </a:buClr>
              <a:buFont typeface="Noto Symbol"/>
              <a:buChar char="∗"/>
              <a:defRPr/>
            </a:lvl7pPr>
            <a:lvl8pPr marL="2423160" indent="-149860" algn="l" rtl="0">
              <a:spcBef>
                <a:spcPts val="384"/>
              </a:spcBef>
              <a:buClr>
                <a:schemeClr val="accent1"/>
              </a:buClr>
              <a:buFont typeface="Noto Symbol"/>
              <a:buChar char="∗"/>
              <a:defRPr/>
            </a:lvl8pPr>
            <a:lvl9pPr marL="2743200" indent="-139700" algn="l" rtl="0">
              <a:spcBef>
                <a:spcPts val="384"/>
              </a:spcBef>
              <a:buClr>
                <a:schemeClr val="accent1"/>
              </a:buClr>
              <a:buFont typeface="Noto Symbol"/>
              <a:buChar char="∗"/>
              <a:defRPr/>
            </a:lvl9pPr>
          </a:lstStyle>
          <a:p>
            <a:endParaRPr/>
          </a:p>
        </p:txBody>
      </p:sp>
      <p:sp>
        <p:nvSpPr>
          <p:cNvPr id="134" name="Shape 134"/>
          <p:cNvSpPr txBox="1">
            <a:spLocks noGrp="1"/>
          </p:cNvSpPr>
          <p:nvPr>
            <p:ph type="body" idx="2"/>
          </p:nvPr>
        </p:nvSpPr>
        <p:spPr>
          <a:xfrm>
            <a:off x="4648200" y="1719263"/>
            <a:ext cx="4038599" cy="4411661"/>
          </a:xfrm>
          <a:prstGeom prst="rect">
            <a:avLst/>
          </a:prstGeom>
          <a:noFill/>
          <a:ln>
            <a:noFill/>
          </a:ln>
        </p:spPr>
        <p:txBody>
          <a:bodyPr lIns="91425" tIns="91425" rIns="91425" bIns="91425" anchor="t" anchorCtr="0"/>
          <a:lstStyle>
            <a:lvl1pPr marL="274320" indent="-121920" algn="l" rtl="0">
              <a:spcBef>
                <a:spcPts val="480"/>
              </a:spcBef>
              <a:buClr>
                <a:schemeClr val="accent1"/>
              </a:buClr>
              <a:buFont typeface="Noto Symbol"/>
              <a:buChar char="∗"/>
              <a:defRPr/>
            </a:lvl1pPr>
            <a:lvl2pPr marL="576263" indent="-144462" algn="l" rtl="0">
              <a:spcBef>
                <a:spcPts val="440"/>
              </a:spcBef>
              <a:buClr>
                <a:schemeClr val="accent1"/>
              </a:buClr>
              <a:buFont typeface="Noto Symbol"/>
              <a:buChar char="∗"/>
              <a:defRPr/>
            </a:lvl2pPr>
            <a:lvl3pPr marL="855663" indent="-106362" algn="l" rtl="0">
              <a:spcBef>
                <a:spcPts val="400"/>
              </a:spcBef>
              <a:buClr>
                <a:schemeClr val="accent1"/>
              </a:buClr>
              <a:buFont typeface="Noto Symbol"/>
              <a:buChar char="∗"/>
              <a:defRPr/>
            </a:lvl3pPr>
            <a:lvl4pPr marL="1143000" indent="-114300" algn="l" rtl="0">
              <a:spcBef>
                <a:spcPts val="360"/>
              </a:spcBef>
              <a:buClr>
                <a:schemeClr val="accent1"/>
              </a:buClr>
              <a:buFont typeface="Noto Symbol"/>
              <a:buChar char="∗"/>
              <a:defRPr/>
            </a:lvl4pPr>
            <a:lvl5pPr marL="1463040" indent="-129539" algn="l" rtl="0">
              <a:spcBef>
                <a:spcPts val="320"/>
              </a:spcBef>
              <a:buClr>
                <a:schemeClr val="accent1"/>
              </a:buClr>
              <a:buFont typeface="Noto Symbol"/>
              <a:buChar char="∗"/>
              <a:defRPr/>
            </a:lvl5pPr>
            <a:lvl6pPr marL="1783079" indent="-144779" algn="l" rtl="0">
              <a:spcBef>
                <a:spcPts val="384"/>
              </a:spcBef>
              <a:buClr>
                <a:schemeClr val="accent1"/>
              </a:buClr>
              <a:buFont typeface="Noto Symbol"/>
              <a:buChar char="∗"/>
              <a:defRPr/>
            </a:lvl6pPr>
            <a:lvl7pPr marL="2103120" indent="-147320" algn="l" rtl="0">
              <a:spcBef>
                <a:spcPts val="384"/>
              </a:spcBef>
              <a:buClr>
                <a:schemeClr val="accent1"/>
              </a:buClr>
              <a:buFont typeface="Noto Symbol"/>
              <a:buChar char="∗"/>
              <a:defRPr/>
            </a:lvl7pPr>
            <a:lvl8pPr marL="2423160" indent="-149860" algn="l" rtl="0">
              <a:spcBef>
                <a:spcPts val="384"/>
              </a:spcBef>
              <a:buClr>
                <a:schemeClr val="accent1"/>
              </a:buClr>
              <a:buFont typeface="Noto Symbol"/>
              <a:buChar char="∗"/>
              <a:defRPr/>
            </a:lvl8pPr>
            <a:lvl9pPr marL="2743200" indent="-139700" algn="l" rtl="0">
              <a:spcBef>
                <a:spcPts val="384"/>
              </a:spcBef>
              <a:buClr>
                <a:schemeClr val="accent1"/>
              </a:buClr>
              <a:buFont typeface="Noto Symbol"/>
              <a:buChar char="∗"/>
              <a:defRPr/>
            </a:lvl9pPr>
          </a:lstStyle>
          <a:p>
            <a:endParaRPr/>
          </a:p>
        </p:txBody>
      </p:sp>
      <p:sp>
        <p:nvSpPr>
          <p:cNvPr id="135" name="Shape 135"/>
          <p:cNvSpPr txBox="1">
            <a:spLocks noGrp="1"/>
          </p:cNvSpPr>
          <p:nvPr>
            <p:ph type="dt" idx="10"/>
          </p:nvPr>
        </p:nvSpPr>
        <p:spPr>
          <a:xfrm>
            <a:off x="5163671" y="6250164"/>
            <a:ext cx="378669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6" name="Shape 136"/>
          <p:cNvSpPr txBox="1">
            <a:spLocks noGrp="1"/>
          </p:cNvSpPr>
          <p:nvPr>
            <p:ph type="ftr" idx="11"/>
          </p:nvPr>
        </p:nvSpPr>
        <p:spPr>
          <a:xfrm>
            <a:off x="3124200" y="6248400"/>
            <a:ext cx="2895600" cy="4572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7" name="Shape 137"/>
          <p:cNvSpPr txBox="1">
            <a:spLocks noGrp="1"/>
          </p:cNvSpPr>
          <p:nvPr>
            <p:ph type="sldNum" idx="12"/>
          </p:nvPr>
        </p:nvSpPr>
        <p:spPr>
          <a:xfrm>
            <a:off x="3991087" y="6250162"/>
            <a:ext cx="1161826"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4"/>
        <p:cNvGrpSpPr/>
        <p:nvPr/>
      </p:nvGrpSpPr>
      <p:grpSpPr>
        <a:xfrm>
          <a:off x="0" y="0"/>
          <a:ext cx="0" cy="0"/>
          <a:chOff x="0" y="0"/>
          <a:chExt cx="0" cy="0"/>
        </a:xfrm>
      </p:grpSpPr>
      <p:sp>
        <p:nvSpPr>
          <p:cNvPr id="35" name="Shape 35"/>
          <p:cNvSpPr txBox="1">
            <a:spLocks noGrp="1"/>
          </p:cNvSpPr>
          <p:nvPr>
            <p:ph type="body" idx="1"/>
          </p:nvPr>
        </p:nvSpPr>
        <p:spPr>
          <a:xfrm>
            <a:off x="872066" y="2675466"/>
            <a:ext cx="7408332" cy="3450695"/>
          </a:xfrm>
          <a:prstGeom prst="rect">
            <a:avLst/>
          </a:prstGeom>
          <a:noFill/>
          <a:ln>
            <a:noFill/>
          </a:ln>
        </p:spPr>
        <p:txBody>
          <a:bodyPr lIns="91425" tIns="91425" rIns="91425" bIns="91425" anchor="t" anchorCtr="0"/>
          <a:lstStyle>
            <a:lvl1pPr marL="274320" indent="-121920" algn="l" rtl="0">
              <a:spcBef>
                <a:spcPts val="480"/>
              </a:spcBef>
              <a:buClr>
                <a:schemeClr val="accent1"/>
              </a:buClr>
              <a:buFont typeface="Noto Symbol"/>
              <a:buChar char="∗"/>
              <a:defRPr/>
            </a:lvl1pPr>
            <a:lvl2pPr marL="576263" indent="-144462" algn="l" rtl="0">
              <a:spcBef>
                <a:spcPts val="440"/>
              </a:spcBef>
              <a:buClr>
                <a:schemeClr val="accent1"/>
              </a:buClr>
              <a:buFont typeface="Noto Symbol"/>
              <a:buChar char="∗"/>
              <a:defRPr/>
            </a:lvl2pPr>
            <a:lvl3pPr marL="855663" indent="-106362" algn="l" rtl="0">
              <a:spcBef>
                <a:spcPts val="400"/>
              </a:spcBef>
              <a:buClr>
                <a:schemeClr val="accent1"/>
              </a:buClr>
              <a:buFont typeface="Noto Symbol"/>
              <a:buChar char="∗"/>
              <a:defRPr/>
            </a:lvl3pPr>
            <a:lvl4pPr marL="1143000" indent="-114300" algn="l" rtl="0">
              <a:spcBef>
                <a:spcPts val="360"/>
              </a:spcBef>
              <a:buClr>
                <a:schemeClr val="accent1"/>
              </a:buClr>
              <a:buFont typeface="Noto Symbol"/>
              <a:buChar char="∗"/>
              <a:defRPr/>
            </a:lvl4pPr>
            <a:lvl5pPr marL="1463040" indent="-129539" algn="l" rtl="0">
              <a:spcBef>
                <a:spcPts val="320"/>
              </a:spcBef>
              <a:buClr>
                <a:schemeClr val="accent1"/>
              </a:buClr>
              <a:buFont typeface="Noto Symbol"/>
              <a:buChar char="∗"/>
              <a:defRPr/>
            </a:lvl5pPr>
            <a:lvl6pPr marL="1783079" indent="-144779" algn="l" rtl="0">
              <a:spcBef>
                <a:spcPts val="384"/>
              </a:spcBef>
              <a:buClr>
                <a:schemeClr val="accent1"/>
              </a:buClr>
              <a:buFont typeface="Noto Symbol"/>
              <a:buChar char="∗"/>
              <a:defRPr/>
            </a:lvl6pPr>
            <a:lvl7pPr marL="2103120" indent="-147320" algn="l" rtl="0">
              <a:spcBef>
                <a:spcPts val="384"/>
              </a:spcBef>
              <a:buClr>
                <a:schemeClr val="accent1"/>
              </a:buClr>
              <a:buFont typeface="Noto Symbol"/>
              <a:buChar char="∗"/>
              <a:defRPr/>
            </a:lvl7pPr>
            <a:lvl8pPr marL="2423160" indent="-149860" algn="l" rtl="0">
              <a:spcBef>
                <a:spcPts val="384"/>
              </a:spcBef>
              <a:buClr>
                <a:schemeClr val="accent1"/>
              </a:buClr>
              <a:buFont typeface="Noto Symbol"/>
              <a:buChar char="∗"/>
              <a:defRPr/>
            </a:lvl8pPr>
            <a:lvl9pPr marL="2743200" indent="-139700" algn="l" rtl="0">
              <a:spcBef>
                <a:spcPts val="384"/>
              </a:spcBef>
              <a:buClr>
                <a:schemeClr val="accent1"/>
              </a:buClr>
              <a:buFont typeface="Noto Symbol"/>
              <a:buChar char="∗"/>
              <a:defRPr/>
            </a:lvl9pPr>
          </a:lstStyle>
          <a:p>
            <a:endParaRPr/>
          </a:p>
        </p:txBody>
      </p:sp>
      <p:sp>
        <p:nvSpPr>
          <p:cNvPr id="36" name="Shape 36"/>
          <p:cNvSpPr txBox="1">
            <a:spLocks noGrp="1"/>
          </p:cNvSpPr>
          <p:nvPr>
            <p:ph type="dt" idx="10"/>
          </p:nvPr>
        </p:nvSpPr>
        <p:spPr>
          <a:xfrm>
            <a:off x="5163671" y="6250164"/>
            <a:ext cx="378669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7" name="Shape 37"/>
          <p:cNvSpPr txBox="1">
            <a:spLocks noGrp="1"/>
          </p:cNvSpPr>
          <p:nvPr>
            <p:ph type="ftr" idx="11"/>
          </p:nvPr>
        </p:nvSpPr>
        <p:spPr>
          <a:xfrm>
            <a:off x="193638" y="6250164"/>
            <a:ext cx="378669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8" name="Shape 38"/>
          <p:cNvSpPr txBox="1">
            <a:spLocks noGrp="1"/>
          </p:cNvSpPr>
          <p:nvPr>
            <p:ph type="sldNum" idx="12"/>
          </p:nvPr>
        </p:nvSpPr>
        <p:spPr>
          <a:xfrm>
            <a:off x="3991087" y="6250162"/>
            <a:ext cx="1161826"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9" name="Shape 39"/>
          <p:cNvSpPr txBox="1">
            <a:spLocks noGrp="1"/>
          </p:cNvSpPr>
          <p:nvPr>
            <p:ph type="title"/>
          </p:nvPr>
        </p:nvSpPr>
        <p:spPr>
          <a:xfrm>
            <a:off x="457200" y="338328"/>
            <a:ext cx="8229600" cy="1252727"/>
          </a:xfrm>
          <a:prstGeom prst="rect">
            <a:avLst/>
          </a:prstGeom>
          <a:noFill/>
          <a:ln>
            <a:noFill/>
          </a:ln>
        </p:spPr>
        <p:txBody>
          <a:bodyPr lIns="91425" tIns="91425" rIns="91425" bIns="91425" anchor="ctr" anchorCtr="0"/>
          <a:lstStyle>
            <a:lvl1pPr algn="ctr" rtl="0">
              <a:spcBef>
                <a:spcPts val="0"/>
              </a:spcBef>
              <a:buClr>
                <a:srgbClr val="FFFFFF"/>
              </a:buClr>
              <a:buFont typeface="Galdean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0"/>
        <p:cNvGrpSpPr/>
        <p:nvPr/>
      </p:nvGrpSpPr>
      <p:grpSpPr>
        <a:xfrm>
          <a:off x="0" y="0"/>
          <a:ext cx="0" cy="0"/>
          <a:chOff x="0" y="0"/>
          <a:chExt cx="0" cy="0"/>
        </a:xfrm>
      </p:grpSpPr>
      <p:sp>
        <p:nvSpPr>
          <p:cNvPr id="41" name="Shape 41"/>
          <p:cNvSpPr/>
          <p:nvPr/>
        </p:nvSpPr>
        <p:spPr>
          <a:xfrm>
            <a:off x="228600" y="228600"/>
            <a:ext cx="8695944" cy="4736591"/>
          </a:xfrm>
          <a:prstGeom prst="roundRect">
            <a:avLst>
              <a:gd name="adj" fmla="val 1272"/>
            </a:avLst>
          </a:prstGeom>
          <a:gradFill>
            <a:gsLst>
              <a:gs pos="0">
                <a:srgbClr val="0293E0"/>
              </a:gs>
              <a:gs pos="100000">
                <a:srgbClr val="81D2FE"/>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Galdeano"/>
              <a:ea typeface="Galdeano"/>
              <a:cs typeface="Galdeano"/>
              <a:sym typeface="Galdeano"/>
            </a:endParaRPr>
          </a:p>
        </p:txBody>
      </p:sp>
      <p:sp>
        <p:nvSpPr>
          <p:cNvPr id="42" name="Shape 42"/>
          <p:cNvSpPr/>
          <p:nvPr/>
        </p:nvSpPr>
        <p:spPr>
          <a:xfrm>
            <a:off x="6047437" y="4203592"/>
            <a:ext cx="2876428" cy="714026"/>
          </a:xfrm>
          <a:custGeom>
            <a:avLst/>
            <a:gdLst/>
            <a:ahLst/>
            <a:cxnLst/>
            <a:rect l="0" t="0" r="0" b="0"/>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43" name="Shape 43"/>
          <p:cNvSpPr/>
          <p:nvPr/>
        </p:nvSpPr>
        <p:spPr>
          <a:xfrm>
            <a:off x="2619319" y="4075289"/>
            <a:ext cx="5544515" cy="850138"/>
          </a:xfrm>
          <a:custGeom>
            <a:avLst/>
            <a:gdLst/>
            <a:ahLst/>
            <a:cxnLst/>
            <a:rect l="0" t="0" r="0" b="0"/>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44" name="Shape 44"/>
          <p:cNvSpPr/>
          <p:nvPr/>
        </p:nvSpPr>
        <p:spPr>
          <a:xfrm>
            <a:off x="2828727" y="4087562"/>
            <a:ext cx="5467979" cy="774272"/>
          </a:xfrm>
          <a:custGeom>
            <a:avLst/>
            <a:gdLst/>
            <a:ahLst/>
            <a:cxnLst/>
            <a:rect l="0" t="0" r="0" b="0"/>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45" name="Shape 45"/>
          <p:cNvSpPr/>
          <p:nvPr/>
        </p:nvSpPr>
        <p:spPr>
          <a:xfrm>
            <a:off x="5609489" y="4074173"/>
            <a:ext cx="3307999" cy="651549"/>
          </a:xfrm>
          <a:custGeom>
            <a:avLst/>
            <a:gdLst/>
            <a:ahLst/>
            <a:cxnLst/>
            <a:rect l="0" t="0" r="0" b="0"/>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46" name="Shape 46"/>
          <p:cNvSpPr/>
          <p:nvPr/>
        </p:nvSpPr>
        <p:spPr>
          <a:xfrm>
            <a:off x="211664" y="4058555"/>
            <a:ext cx="8723376" cy="1329873"/>
          </a:xfrm>
          <a:custGeom>
            <a:avLst/>
            <a:gdLst/>
            <a:ahLst/>
            <a:cxnLst/>
            <a:rect l="0" t="0" r="0" b="0"/>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47" name="Shape 47"/>
          <p:cNvSpPr txBox="1">
            <a:spLocks noGrp="1"/>
          </p:cNvSpPr>
          <p:nvPr>
            <p:ph type="title"/>
          </p:nvPr>
        </p:nvSpPr>
        <p:spPr>
          <a:xfrm>
            <a:off x="690031" y="2463559"/>
            <a:ext cx="7772400" cy="1524000"/>
          </a:xfrm>
          <a:prstGeom prst="rect">
            <a:avLst/>
          </a:prstGeom>
          <a:noFill/>
          <a:ln>
            <a:noFill/>
          </a:ln>
        </p:spPr>
        <p:txBody>
          <a:bodyPr lIns="91425" tIns="91425" rIns="91425" bIns="91425" anchor="t"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8" name="Shape 48"/>
          <p:cNvSpPr txBox="1">
            <a:spLocks noGrp="1"/>
          </p:cNvSpPr>
          <p:nvPr>
            <p:ph type="body" idx="1"/>
          </p:nvPr>
        </p:nvSpPr>
        <p:spPr>
          <a:xfrm>
            <a:off x="1367365" y="1437448"/>
            <a:ext cx="6417733" cy="939800"/>
          </a:xfrm>
          <a:prstGeom prst="rect">
            <a:avLst/>
          </a:prstGeom>
          <a:noFill/>
          <a:ln>
            <a:noFill/>
          </a:ln>
        </p:spPr>
        <p:txBody>
          <a:bodyPr lIns="91425" tIns="91425" rIns="91425" bIns="91425" anchor="b" anchorCtr="0"/>
          <a:lstStyle>
            <a:lvl1pPr marL="0" indent="0" algn="ctr" rtl="0">
              <a:spcBef>
                <a:spcPts val="0"/>
              </a:spcBef>
              <a:buClr>
                <a:srgbClr val="FFFFFF"/>
              </a:buClr>
              <a:buFont typeface="Galdeano"/>
              <a:buNone/>
              <a:defRPr/>
            </a:lvl1pPr>
            <a:lvl2pPr marL="457200" indent="0" rtl="0">
              <a:spcBef>
                <a:spcPts val="0"/>
              </a:spcBef>
              <a:buClr>
                <a:srgbClr val="888888"/>
              </a:buClr>
              <a:buFont typeface="Galdeano"/>
              <a:buNone/>
              <a:defRPr/>
            </a:lvl2pPr>
            <a:lvl3pPr marL="914400" indent="0" rtl="0">
              <a:spcBef>
                <a:spcPts val="0"/>
              </a:spcBef>
              <a:buClr>
                <a:srgbClr val="888888"/>
              </a:buClr>
              <a:buFont typeface="Galdeano"/>
              <a:buNone/>
              <a:defRPr/>
            </a:lvl3pPr>
            <a:lvl4pPr marL="1371600" indent="0" rtl="0">
              <a:spcBef>
                <a:spcPts val="0"/>
              </a:spcBef>
              <a:buClr>
                <a:srgbClr val="888888"/>
              </a:buClr>
              <a:buFont typeface="Galdeano"/>
              <a:buNone/>
              <a:defRPr/>
            </a:lvl4pPr>
            <a:lvl5pPr marL="1828800" indent="0" rtl="0">
              <a:spcBef>
                <a:spcPts val="0"/>
              </a:spcBef>
              <a:buClr>
                <a:srgbClr val="888888"/>
              </a:buClr>
              <a:buFont typeface="Galdeano"/>
              <a:buNone/>
              <a:defRPr/>
            </a:lvl5pPr>
            <a:lvl6pPr marL="2286000" indent="0" rtl="0">
              <a:spcBef>
                <a:spcPts val="0"/>
              </a:spcBef>
              <a:buClr>
                <a:srgbClr val="888888"/>
              </a:buClr>
              <a:buFont typeface="Galdeano"/>
              <a:buNone/>
              <a:defRPr/>
            </a:lvl6pPr>
            <a:lvl7pPr marL="2743200" indent="0" rtl="0">
              <a:spcBef>
                <a:spcPts val="0"/>
              </a:spcBef>
              <a:buClr>
                <a:srgbClr val="888888"/>
              </a:buClr>
              <a:buFont typeface="Galdeano"/>
              <a:buNone/>
              <a:defRPr/>
            </a:lvl7pPr>
            <a:lvl8pPr marL="3200400" indent="0" rtl="0">
              <a:spcBef>
                <a:spcPts val="0"/>
              </a:spcBef>
              <a:buClr>
                <a:srgbClr val="888888"/>
              </a:buClr>
              <a:buFont typeface="Galdeano"/>
              <a:buNone/>
              <a:defRPr/>
            </a:lvl8pPr>
            <a:lvl9pPr marL="3657600" indent="0" rtl="0">
              <a:spcBef>
                <a:spcPts val="0"/>
              </a:spcBef>
              <a:buClr>
                <a:srgbClr val="888888"/>
              </a:buClr>
              <a:buFont typeface="Galdeano"/>
              <a:buNone/>
              <a:defRPr/>
            </a:lvl9pPr>
          </a:lstStyle>
          <a:p>
            <a:endParaRPr/>
          </a:p>
        </p:txBody>
      </p:sp>
      <p:sp>
        <p:nvSpPr>
          <p:cNvPr id="49" name="Shape 49"/>
          <p:cNvSpPr txBox="1">
            <a:spLocks noGrp="1"/>
          </p:cNvSpPr>
          <p:nvPr>
            <p:ph type="dt" idx="10"/>
          </p:nvPr>
        </p:nvSpPr>
        <p:spPr>
          <a:xfrm>
            <a:off x="5163671" y="6250164"/>
            <a:ext cx="378669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0" name="Shape 50"/>
          <p:cNvSpPr txBox="1">
            <a:spLocks noGrp="1"/>
          </p:cNvSpPr>
          <p:nvPr>
            <p:ph type="ftr" idx="11"/>
          </p:nvPr>
        </p:nvSpPr>
        <p:spPr>
          <a:xfrm>
            <a:off x="193638" y="6250164"/>
            <a:ext cx="378669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sldNum" idx="12"/>
          </p:nvPr>
        </p:nvSpPr>
        <p:spPr>
          <a:xfrm>
            <a:off x="3991087" y="6250162"/>
            <a:ext cx="1161826"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338328"/>
            <a:ext cx="8229600" cy="1252727"/>
          </a:xfrm>
          <a:prstGeom prst="rect">
            <a:avLst/>
          </a:prstGeom>
          <a:noFill/>
          <a:ln>
            <a:noFill/>
          </a:ln>
        </p:spPr>
        <p:txBody>
          <a:bodyPr lIns="91425" tIns="91425" rIns="91425" bIns="91425" anchor="ctr" anchorCtr="0"/>
          <a:lstStyle>
            <a:lvl1pPr algn="ctr" rtl="0">
              <a:spcBef>
                <a:spcPts val="0"/>
              </a:spcBef>
              <a:buClr>
                <a:srgbClr val="FFFFFF"/>
              </a:buClr>
              <a:buFont typeface="Galdean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txBox="1">
            <a:spLocks noGrp="1"/>
          </p:cNvSpPr>
          <p:nvPr>
            <p:ph type="dt" idx="10"/>
          </p:nvPr>
        </p:nvSpPr>
        <p:spPr>
          <a:xfrm>
            <a:off x="5163671" y="6250164"/>
            <a:ext cx="378669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5" name="Shape 55"/>
          <p:cNvSpPr txBox="1">
            <a:spLocks noGrp="1"/>
          </p:cNvSpPr>
          <p:nvPr>
            <p:ph type="ftr" idx="11"/>
          </p:nvPr>
        </p:nvSpPr>
        <p:spPr>
          <a:xfrm>
            <a:off x="193638" y="6250164"/>
            <a:ext cx="378669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6" name="Shape 56"/>
          <p:cNvSpPr txBox="1">
            <a:spLocks noGrp="1"/>
          </p:cNvSpPr>
          <p:nvPr>
            <p:ph type="sldNum" idx="12"/>
          </p:nvPr>
        </p:nvSpPr>
        <p:spPr>
          <a:xfrm>
            <a:off x="3991087" y="6250162"/>
            <a:ext cx="1161826"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7" name="Shape 57"/>
          <p:cNvSpPr txBox="1">
            <a:spLocks noGrp="1"/>
          </p:cNvSpPr>
          <p:nvPr>
            <p:ph type="body" idx="1"/>
          </p:nvPr>
        </p:nvSpPr>
        <p:spPr>
          <a:xfrm>
            <a:off x="676654" y="2679191"/>
            <a:ext cx="3822191" cy="3447288"/>
          </a:xfrm>
          <a:prstGeom prst="rect">
            <a:avLst/>
          </a:prstGeom>
          <a:noFill/>
          <a:ln>
            <a:noFill/>
          </a:ln>
        </p:spPr>
        <p:txBody>
          <a:bodyPr lIns="91425" tIns="91425" rIns="91425" bIns="91425" anchor="t" anchorCtr="0"/>
          <a:lstStyle>
            <a:lvl1pPr marL="274320" indent="-121920" algn="l" rtl="0">
              <a:spcBef>
                <a:spcPts val="480"/>
              </a:spcBef>
              <a:buClr>
                <a:schemeClr val="accent1"/>
              </a:buClr>
              <a:buFont typeface="Noto Symbol"/>
              <a:buChar char="∗"/>
              <a:defRPr/>
            </a:lvl1pPr>
            <a:lvl2pPr marL="576263" indent="-144462" algn="l" rtl="0">
              <a:spcBef>
                <a:spcPts val="440"/>
              </a:spcBef>
              <a:buClr>
                <a:schemeClr val="accent1"/>
              </a:buClr>
              <a:buFont typeface="Noto Symbol"/>
              <a:buChar char="∗"/>
              <a:defRPr/>
            </a:lvl2pPr>
            <a:lvl3pPr marL="855663" indent="-106362" algn="l" rtl="0">
              <a:spcBef>
                <a:spcPts val="400"/>
              </a:spcBef>
              <a:buClr>
                <a:schemeClr val="accent1"/>
              </a:buClr>
              <a:buFont typeface="Noto Symbol"/>
              <a:buChar char="∗"/>
              <a:defRPr/>
            </a:lvl3pPr>
            <a:lvl4pPr marL="1143000" indent="-114300" algn="l" rtl="0">
              <a:spcBef>
                <a:spcPts val="360"/>
              </a:spcBef>
              <a:buClr>
                <a:schemeClr val="accent1"/>
              </a:buClr>
              <a:buFont typeface="Noto Symbol"/>
              <a:buChar char="∗"/>
              <a:defRPr/>
            </a:lvl4pPr>
            <a:lvl5pPr marL="1463040" indent="-129539" algn="l" rtl="0">
              <a:spcBef>
                <a:spcPts val="320"/>
              </a:spcBef>
              <a:buClr>
                <a:schemeClr val="accent1"/>
              </a:buClr>
              <a:buFont typeface="Noto Symbol"/>
              <a:buChar char="∗"/>
              <a:defRPr/>
            </a:lvl5pPr>
            <a:lvl6pPr marL="1783079" indent="-144779" algn="l" rtl="0">
              <a:spcBef>
                <a:spcPts val="384"/>
              </a:spcBef>
              <a:buClr>
                <a:schemeClr val="accent1"/>
              </a:buClr>
              <a:buFont typeface="Noto Symbol"/>
              <a:buChar char="∗"/>
              <a:defRPr/>
            </a:lvl6pPr>
            <a:lvl7pPr marL="2103120" indent="-147320" algn="l" rtl="0">
              <a:spcBef>
                <a:spcPts val="384"/>
              </a:spcBef>
              <a:buClr>
                <a:schemeClr val="accent1"/>
              </a:buClr>
              <a:buFont typeface="Noto Symbol"/>
              <a:buChar char="∗"/>
              <a:defRPr/>
            </a:lvl7pPr>
            <a:lvl8pPr marL="2423160" indent="-149860" algn="l" rtl="0">
              <a:spcBef>
                <a:spcPts val="384"/>
              </a:spcBef>
              <a:buClr>
                <a:schemeClr val="accent1"/>
              </a:buClr>
              <a:buFont typeface="Noto Symbol"/>
              <a:buChar char="∗"/>
              <a:defRPr/>
            </a:lvl8pPr>
            <a:lvl9pPr marL="2743200" indent="-139700" algn="l" rtl="0">
              <a:spcBef>
                <a:spcPts val="384"/>
              </a:spcBef>
              <a:buClr>
                <a:schemeClr val="accent1"/>
              </a:buClr>
              <a:buFont typeface="Noto Symbol"/>
              <a:buChar char="∗"/>
              <a:defRPr/>
            </a:lvl9pPr>
          </a:lstStyle>
          <a:p>
            <a:endParaRPr/>
          </a:p>
        </p:txBody>
      </p:sp>
      <p:sp>
        <p:nvSpPr>
          <p:cNvPr id="58" name="Shape 58"/>
          <p:cNvSpPr txBox="1">
            <a:spLocks noGrp="1"/>
          </p:cNvSpPr>
          <p:nvPr>
            <p:ph type="body" idx="2"/>
          </p:nvPr>
        </p:nvSpPr>
        <p:spPr>
          <a:xfrm>
            <a:off x="4645151" y="2679191"/>
            <a:ext cx="3822191" cy="3447288"/>
          </a:xfrm>
          <a:prstGeom prst="rect">
            <a:avLst/>
          </a:prstGeom>
          <a:noFill/>
          <a:ln>
            <a:noFill/>
          </a:ln>
        </p:spPr>
        <p:txBody>
          <a:bodyPr lIns="91425" tIns="91425" rIns="91425" bIns="91425" anchor="t" anchorCtr="0"/>
          <a:lstStyle>
            <a:lvl1pPr marL="274320" indent="-121920" algn="l" rtl="0">
              <a:spcBef>
                <a:spcPts val="480"/>
              </a:spcBef>
              <a:buClr>
                <a:schemeClr val="accent1"/>
              </a:buClr>
              <a:buFont typeface="Noto Symbol"/>
              <a:buChar char="∗"/>
              <a:defRPr/>
            </a:lvl1pPr>
            <a:lvl2pPr marL="576263" indent="-144462" algn="l" rtl="0">
              <a:spcBef>
                <a:spcPts val="440"/>
              </a:spcBef>
              <a:buClr>
                <a:schemeClr val="accent1"/>
              </a:buClr>
              <a:buFont typeface="Noto Symbol"/>
              <a:buChar char="∗"/>
              <a:defRPr/>
            </a:lvl2pPr>
            <a:lvl3pPr marL="855663" indent="-106362" algn="l" rtl="0">
              <a:spcBef>
                <a:spcPts val="400"/>
              </a:spcBef>
              <a:buClr>
                <a:schemeClr val="accent1"/>
              </a:buClr>
              <a:buFont typeface="Noto Symbol"/>
              <a:buChar char="∗"/>
              <a:defRPr/>
            </a:lvl3pPr>
            <a:lvl4pPr marL="1143000" indent="-114300" algn="l" rtl="0">
              <a:spcBef>
                <a:spcPts val="360"/>
              </a:spcBef>
              <a:buClr>
                <a:schemeClr val="accent1"/>
              </a:buClr>
              <a:buFont typeface="Noto Symbol"/>
              <a:buChar char="∗"/>
              <a:defRPr/>
            </a:lvl4pPr>
            <a:lvl5pPr marL="1463040" indent="-129539" algn="l" rtl="0">
              <a:spcBef>
                <a:spcPts val="320"/>
              </a:spcBef>
              <a:buClr>
                <a:schemeClr val="accent1"/>
              </a:buClr>
              <a:buFont typeface="Noto Symbol"/>
              <a:buChar char="∗"/>
              <a:defRPr/>
            </a:lvl5pPr>
            <a:lvl6pPr marL="1783079" indent="-144779" algn="l" rtl="0">
              <a:spcBef>
                <a:spcPts val="384"/>
              </a:spcBef>
              <a:buClr>
                <a:schemeClr val="accent1"/>
              </a:buClr>
              <a:buFont typeface="Noto Symbol"/>
              <a:buChar char="∗"/>
              <a:defRPr/>
            </a:lvl6pPr>
            <a:lvl7pPr marL="2103120" indent="-147320" algn="l" rtl="0">
              <a:spcBef>
                <a:spcPts val="384"/>
              </a:spcBef>
              <a:buClr>
                <a:schemeClr val="accent1"/>
              </a:buClr>
              <a:buFont typeface="Noto Symbol"/>
              <a:buChar char="∗"/>
              <a:defRPr/>
            </a:lvl7pPr>
            <a:lvl8pPr marL="2423160" indent="-149860" algn="l" rtl="0">
              <a:spcBef>
                <a:spcPts val="384"/>
              </a:spcBef>
              <a:buClr>
                <a:schemeClr val="accent1"/>
              </a:buClr>
              <a:buFont typeface="Noto Symbol"/>
              <a:buChar char="∗"/>
              <a:defRPr/>
            </a:lvl8pPr>
            <a:lvl9pPr marL="2743200" indent="-139700" algn="l" rtl="0">
              <a:spcBef>
                <a:spcPts val="384"/>
              </a:spcBef>
              <a:buClr>
                <a:schemeClr val="accent1"/>
              </a:buClr>
              <a:buFont typeface="Noto Symbol"/>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338328"/>
            <a:ext cx="8229600" cy="1252727"/>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1" name="Shape 61"/>
          <p:cNvSpPr txBox="1">
            <a:spLocks noGrp="1"/>
          </p:cNvSpPr>
          <p:nvPr>
            <p:ph type="body" idx="1"/>
          </p:nvPr>
        </p:nvSpPr>
        <p:spPr>
          <a:xfrm>
            <a:off x="676656" y="2678114"/>
            <a:ext cx="3822191" cy="639762"/>
          </a:xfrm>
          <a:prstGeom prst="rect">
            <a:avLst/>
          </a:prstGeom>
          <a:noFill/>
          <a:ln>
            <a:noFill/>
          </a:ln>
        </p:spPr>
        <p:txBody>
          <a:bodyPr lIns="91425" tIns="91425" rIns="91425" bIns="91425" anchor="ctr" anchorCtr="0"/>
          <a:lstStyle>
            <a:lvl1pPr marL="0" indent="0" algn="ctr" rtl="0">
              <a:spcBef>
                <a:spcPts val="0"/>
              </a:spcBef>
              <a:buClr>
                <a:schemeClr val="dk2"/>
              </a:buClr>
              <a:buFont typeface="Galdeano"/>
              <a:buNone/>
              <a:defRPr/>
            </a:lvl1pPr>
            <a:lvl2pPr marL="457200" indent="0" rtl="0">
              <a:spcBef>
                <a:spcPts val="0"/>
              </a:spcBef>
              <a:buFont typeface="Galdeano"/>
              <a:buNone/>
              <a:defRPr/>
            </a:lvl2pPr>
            <a:lvl3pPr marL="914400" indent="0" rtl="0">
              <a:spcBef>
                <a:spcPts val="0"/>
              </a:spcBef>
              <a:buFont typeface="Galdeano"/>
              <a:buNone/>
              <a:defRPr/>
            </a:lvl3pPr>
            <a:lvl4pPr marL="1371600" indent="0" rtl="0">
              <a:spcBef>
                <a:spcPts val="0"/>
              </a:spcBef>
              <a:buFont typeface="Galdeano"/>
              <a:buNone/>
              <a:defRPr/>
            </a:lvl4pPr>
            <a:lvl5pPr marL="1828800" indent="0" rtl="0">
              <a:spcBef>
                <a:spcPts val="0"/>
              </a:spcBef>
              <a:buFont typeface="Galdeano"/>
              <a:buNone/>
              <a:defRPr/>
            </a:lvl5pPr>
            <a:lvl6pPr marL="2286000" indent="0" rtl="0">
              <a:spcBef>
                <a:spcPts val="0"/>
              </a:spcBef>
              <a:buFont typeface="Galdeano"/>
              <a:buNone/>
              <a:defRPr/>
            </a:lvl6pPr>
            <a:lvl7pPr marL="2743200" indent="0" rtl="0">
              <a:spcBef>
                <a:spcPts val="0"/>
              </a:spcBef>
              <a:buFont typeface="Galdeano"/>
              <a:buNone/>
              <a:defRPr/>
            </a:lvl7pPr>
            <a:lvl8pPr marL="3200400" indent="0" rtl="0">
              <a:spcBef>
                <a:spcPts val="0"/>
              </a:spcBef>
              <a:buFont typeface="Galdeano"/>
              <a:buNone/>
              <a:defRPr/>
            </a:lvl8pPr>
            <a:lvl9pPr marL="3657600" indent="0" rtl="0">
              <a:spcBef>
                <a:spcPts val="0"/>
              </a:spcBef>
              <a:buFont typeface="Galdeano"/>
              <a:buNone/>
              <a:defRPr/>
            </a:lvl9pPr>
          </a:lstStyle>
          <a:p>
            <a:endParaRPr/>
          </a:p>
        </p:txBody>
      </p:sp>
      <p:sp>
        <p:nvSpPr>
          <p:cNvPr id="62" name="Shape 62"/>
          <p:cNvSpPr txBox="1">
            <a:spLocks noGrp="1"/>
          </p:cNvSpPr>
          <p:nvPr>
            <p:ph type="body" idx="2"/>
          </p:nvPr>
        </p:nvSpPr>
        <p:spPr>
          <a:xfrm>
            <a:off x="677331" y="3429000"/>
            <a:ext cx="3820055" cy="26971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3" name="Shape 63"/>
          <p:cNvSpPr txBox="1">
            <a:spLocks noGrp="1"/>
          </p:cNvSpPr>
          <p:nvPr>
            <p:ph type="body" idx="3"/>
          </p:nvPr>
        </p:nvSpPr>
        <p:spPr>
          <a:xfrm>
            <a:off x="4648200" y="2678113"/>
            <a:ext cx="3822191" cy="639762"/>
          </a:xfrm>
          <a:prstGeom prst="rect">
            <a:avLst/>
          </a:prstGeom>
          <a:noFill/>
          <a:ln>
            <a:noFill/>
          </a:ln>
        </p:spPr>
        <p:txBody>
          <a:bodyPr lIns="91425" tIns="91425" rIns="91425" bIns="91425" anchor="ctr" anchorCtr="0"/>
          <a:lstStyle>
            <a:lvl1pPr marL="0" indent="0" algn="ctr" rtl="0">
              <a:spcBef>
                <a:spcPts val="0"/>
              </a:spcBef>
              <a:buClr>
                <a:schemeClr val="dk2"/>
              </a:buClr>
              <a:buFont typeface="Galdeano"/>
              <a:buNone/>
              <a:defRPr/>
            </a:lvl1pPr>
            <a:lvl2pPr marL="457200" indent="0" rtl="0">
              <a:spcBef>
                <a:spcPts val="0"/>
              </a:spcBef>
              <a:buFont typeface="Galdeano"/>
              <a:buNone/>
              <a:defRPr/>
            </a:lvl2pPr>
            <a:lvl3pPr marL="914400" indent="0" rtl="0">
              <a:spcBef>
                <a:spcPts val="0"/>
              </a:spcBef>
              <a:buFont typeface="Galdeano"/>
              <a:buNone/>
              <a:defRPr/>
            </a:lvl3pPr>
            <a:lvl4pPr marL="1371600" indent="0" rtl="0">
              <a:spcBef>
                <a:spcPts val="0"/>
              </a:spcBef>
              <a:buFont typeface="Galdeano"/>
              <a:buNone/>
              <a:defRPr/>
            </a:lvl4pPr>
            <a:lvl5pPr marL="1828800" indent="0" rtl="0">
              <a:spcBef>
                <a:spcPts val="0"/>
              </a:spcBef>
              <a:buFont typeface="Galdeano"/>
              <a:buNone/>
              <a:defRPr/>
            </a:lvl5pPr>
            <a:lvl6pPr marL="2286000" indent="0" rtl="0">
              <a:spcBef>
                <a:spcPts val="0"/>
              </a:spcBef>
              <a:buFont typeface="Galdeano"/>
              <a:buNone/>
              <a:defRPr/>
            </a:lvl6pPr>
            <a:lvl7pPr marL="2743200" indent="0" rtl="0">
              <a:spcBef>
                <a:spcPts val="0"/>
              </a:spcBef>
              <a:buFont typeface="Galdeano"/>
              <a:buNone/>
              <a:defRPr/>
            </a:lvl7pPr>
            <a:lvl8pPr marL="3200400" indent="0" rtl="0">
              <a:spcBef>
                <a:spcPts val="0"/>
              </a:spcBef>
              <a:buFont typeface="Galdeano"/>
              <a:buNone/>
              <a:defRPr/>
            </a:lvl8pPr>
            <a:lvl9pPr marL="3657600" indent="0" rtl="0">
              <a:spcBef>
                <a:spcPts val="0"/>
              </a:spcBef>
              <a:buFont typeface="Galdeano"/>
              <a:buNone/>
              <a:defRPr/>
            </a:lvl9pPr>
          </a:lstStyle>
          <a:p>
            <a:endParaRPr/>
          </a:p>
        </p:txBody>
      </p:sp>
      <p:sp>
        <p:nvSpPr>
          <p:cNvPr id="64" name="Shape 64"/>
          <p:cNvSpPr txBox="1">
            <a:spLocks noGrp="1"/>
          </p:cNvSpPr>
          <p:nvPr>
            <p:ph type="body" idx="4"/>
          </p:nvPr>
        </p:nvSpPr>
        <p:spPr>
          <a:xfrm>
            <a:off x="4645025" y="3429000"/>
            <a:ext cx="3822191" cy="26971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5" name="Shape 65"/>
          <p:cNvSpPr txBox="1">
            <a:spLocks noGrp="1"/>
          </p:cNvSpPr>
          <p:nvPr>
            <p:ph type="dt" idx="10"/>
          </p:nvPr>
        </p:nvSpPr>
        <p:spPr>
          <a:xfrm>
            <a:off x="5163671" y="6250164"/>
            <a:ext cx="378669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6" name="Shape 66"/>
          <p:cNvSpPr txBox="1">
            <a:spLocks noGrp="1"/>
          </p:cNvSpPr>
          <p:nvPr>
            <p:ph type="ftr" idx="11"/>
          </p:nvPr>
        </p:nvSpPr>
        <p:spPr>
          <a:xfrm>
            <a:off x="193638" y="6250164"/>
            <a:ext cx="378669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7" name="Shape 67"/>
          <p:cNvSpPr txBox="1">
            <a:spLocks noGrp="1"/>
          </p:cNvSpPr>
          <p:nvPr>
            <p:ph type="sldNum" idx="12"/>
          </p:nvPr>
        </p:nvSpPr>
        <p:spPr>
          <a:xfrm>
            <a:off x="3991087" y="6250162"/>
            <a:ext cx="1161826"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338328"/>
            <a:ext cx="8229600" cy="1252727"/>
          </a:xfrm>
          <a:prstGeom prst="rect">
            <a:avLst/>
          </a:prstGeom>
          <a:noFill/>
          <a:ln>
            <a:noFill/>
          </a:ln>
        </p:spPr>
        <p:txBody>
          <a:bodyPr lIns="91425" tIns="91425" rIns="91425" bIns="91425" anchor="ctr" anchorCtr="0"/>
          <a:lstStyle>
            <a:lvl1pPr algn="ctr" rtl="0">
              <a:spcBef>
                <a:spcPts val="0"/>
              </a:spcBef>
              <a:buClr>
                <a:srgbClr val="FFFFFF"/>
              </a:buClr>
              <a:buFont typeface="Galdean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0" name="Shape 70"/>
          <p:cNvSpPr txBox="1">
            <a:spLocks noGrp="1"/>
          </p:cNvSpPr>
          <p:nvPr>
            <p:ph type="dt" idx="10"/>
          </p:nvPr>
        </p:nvSpPr>
        <p:spPr>
          <a:xfrm>
            <a:off x="5163671" y="6250164"/>
            <a:ext cx="378669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1" name="Shape 71"/>
          <p:cNvSpPr txBox="1">
            <a:spLocks noGrp="1"/>
          </p:cNvSpPr>
          <p:nvPr>
            <p:ph type="ftr" idx="11"/>
          </p:nvPr>
        </p:nvSpPr>
        <p:spPr>
          <a:xfrm>
            <a:off x="193638" y="6250164"/>
            <a:ext cx="378669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2" name="Shape 72"/>
          <p:cNvSpPr txBox="1">
            <a:spLocks noGrp="1"/>
          </p:cNvSpPr>
          <p:nvPr>
            <p:ph type="sldNum" idx="12"/>
          </p:nvPr>
        </p:nvSpPr>
        <p:spPr>
          <a:xfrm>
            <a:off x="3991087" y="6250162"/>
            <a:ext cx="1161826"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3"/>
        <p:cNvGrpSpPr/>
        <p:nvPr/>
      </p:nvGrpSpPr>
      <p:grpSpPr>
        <a:xfrm>
          <a:off x="0" y="0"/>
          <a:ext cx="0" cy="0"/>
          <a:chOff x="0" y="0"/>
          <a:chExt cx="0" cy="0"/>
        </a:xfrm>
      </p:grpSpPr>
      <p:sp>
        <p:nvSpPr>
          <p:cNvPr id="74" name="Shape 74"/>
          <p:cNvSpPr/>
          <p:nvPr/>
        </p:nvSpPr>
        <p:spPr>
          <a:xfrm>
            <a:off x="228600" y="228600"/>
            <a:ext cx="8695944" cy="1426464"/>
          </a:xfrm>
          <a:prstGeom prst="roundRect">
            <a:avLst>
              <a:gd name="adj" fmla="val 7136"/>
            </a:avLst>
          </a:prstGeom>
          <a:gradFill>
            <a:gsLst>
              <a:gs pos="0">
                <a:srgbClr val="0293E0"/>
              </a:gs>
              <a:gs pos="90000">
                <a:srgbClr val="81D2FE"/>
              </a:gs>
              <a:gs pos="100000">
                <a:srgbClr val="81D2FE"/>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Galdeano"/>
              <a:ea typeface="Galdeano"/>
              <a:cs typeface="Galdeano"/>
              <a:sym typeface="Galdeano"/>
            </a:endParaRPr>
          </a:p>
        </p:txBody>
      </p:sp>
      <p:grpSp>
        <p:nvGrpSpPr>
          <p:cNvPr id="75" name="Shape 75"/>
          <p:cNvGrpSpPr/>
          <p:nvPr/>
        </p:nvGrpSpPr>
        <p:grpSpPr>
          <a:xfrm>
            <a:off x="211664" y="714190"/>
            <a:ext cx="8723375" cy="1329873"/>
            <a:chOff x="-3905251" y="4294187"/>
            <a:chExt cx="13027838" cy="1892300"/>
          </a:xfrm>
        </p:grpSpPr>
        <p:sp>
          <p:nvSpPr>
            <p:cNvPr id="76" name="Shape 76"/>
            <p:cNvSpPr/>
            <p:nvPr/>
          </p:nvSpPr>
          <p:spPr>
            <a:xfrm>
              <a:off x="4810125" y="4500562"/>
              <a:ext cx="4295775" cy="1016000"/>
            </a:xfrm>
            <a:custGeom>
              <a:avLst/>
              <a:gdLst/>
              <a:ahLst/>
              <a:cxnLst/>
              <a:rect l="0" t="0" r="0" b="0"/>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77" name="Shape 77"/>
            <p:cNvSpPr/>
            <p:nvPr/>
          </p:nvSpPr>
          <p:spPr>
            <a:xfrm>
              <a:off x="-309562" y="4318000"/>
              <a:ext cx="8280400" cy="1209675"/>
            </a:xfrm>
            <a:custGeom>
              <a:avLst/>
              <a:gdLst/>
              <a:ahLst/>
              <a:cxnLst/>
              <a:rect l="0" t="0" r="0" b="0"/>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78" name="Shape 78"/>
            <p:cNvSpPr/>
            <p:nvPr/>
          </p:nvSpPr>
          <p:spPr>
            <a:xfrm>
              <a:off x="3175" y="4335462"/>
              <a:ext cx="8166100" cy="1101725"/>
            </a:xfrm>
            <a:custGeom>
              <a:avLst/>
              <a:gdLst/>
              <a:ahLst/>
              <a:cxnLst/>
              <a:rect l="0" t="0" r="0" b="0"/>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79" name="Shape 79"/>
            <p:cNvSpPr/>
            <p:nvPr/>
          </p:nvSpPr>
          <p:spPr>
            <a:xfrm>
              <a:off x="4156075" y="4316412"/>
              <a:ext cx="4940300" cy="927100"/>
            </a:xfrm>
            <a:custGeom>
              <a:avLst/>
              <a:gdLst/>
              <a:ahLst/>
              <a:cxnLst/>
              <a:rect l="0" t="0" r="0" b="0"/>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80" name="Shape 80"/>
            <p:cNvSpPr/>
            <p:nvPr/>
          </p:nvSpPr>
          <p:spPr>
            <a:xfrm>
              <a:off x="-3905251" y="4294187"/>
              <a:ext cx="13027838" cy="1892300"/>
            </a:xfrm>
            <a:custGeom>
              <a:avLst/>
              <a:gdLst/>
              <a:ahLst/>
              <a:cxnLst/>
              <a:rect l="0" t="0" r="0" b="0"/>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grpSp>
      <p:sp>
        <p:nvSpPr>
          <p:cNvPr id="81" name="Shape 81"/>
          <p:cNvSpPr txBox="1">
            <a:spLocks noGrp="1"/>
          </p:cNvSpPr>
          <p:nvPr>
            <p:ph type="dt" idx="10"/>
          </p:nvPr>
        </p:nvSpPr>
        <p:spPr>
          <a:xfrm>
            <a:off x="5163671" y="6250164"/>
            <a:ext cx="378669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2" name="Shape 82"/>
          <p:cNvSpPr txBox="1">
            <a:spLocks noGrp="1"/>
          </p:cNvSpPr>
          <p:nvPr>
            <p:ph type="ftr" idx="11"/>
          </p:nvPr>
        </p:nvSpPr>
        <p:spPr>
          <a:xfrm>
            <a:off x="193638" y="6250164"/>
            <a:ext cx="378669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3" name="Shape 83"/>
          <p:cNvSpPr txBox="1">
            <a:spLocks noGrp="1"/>
          </p:cNvSpPr>
          <p:nvPr>
            <p:ph type="sldNum" idx="12"/>
          </p:nvPr>
        </p:nvSpPr>
        <p:spPr>
          <a:xfrm>
            <a:off x="3991087" y="6250162"/>
            <a:ext cx="1161826"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84"/>
        <p:cNvGrpSpPr/>
        <p:nvPr/>
      </p:nvGrpSpPr>
      <p:grpSpPr>
        <a:xfrm>
          <a:off x="0" y="0"/>
          <a:ext cx="0" cy="0"/>
          <a:chOff x="0" y="0"/>
          <a:chExt cx="0" cy="0"/>
        </a:xfrm>
      </p:grpSpPr>
      <p:sp>
        <p:nvSpPr>
          <p:cNvPr id="85" name="Shape 85"/>
          <p:cNvSpPr/>
          <p:nvPr/>
        </p:nvSpPr>
        <p:spPr>
          <a:xfrm>
            <a:off x="228600" y="228600"/>
            <a:ext cx="8695944" cy="1426464"/>
          </a:xfrm>
          <a:prstGeom prst="roundRect">
            <a:avLst>
              <a:gd name="adj" fmla="val 7136"/>
            </a:avLst>
          </a:prstGeom>
          <a:gradFill>
            <a:gsLst>
              <a:gs pos="0">
                <a:srgbClr val="0293E0"/>
              </a:gs>
              <a:gs pos="90000">
                <a:srgbClr val="81D2FE"/>
              </a:gs>
              <a:gs pos="100000">
                <a:srgbClr val="81D2FE"/>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Galdeano"/>
              <a:ea typeface="Galdeano"/>
              <a:cs typeface="Galdeano"/>
              <a:sym typeface="Galdeano"/>
            </a:endParaRPr>
          </a:p>
        </p:txBody>
      </p:sp>
      <p:sp>
        <p:nvSpPr>
          <p:cNvPr id="86" name="Shape 86"/>
          <p:cNvSpPr txBox="1">
            <a:spLocks noGrp="1"/>
          </p:cNvSpPr>
          <p:nvPr>
            <p:ph type="dt" idx="10"/>
          </p:nvPr>
        </p:nvSpPr>
        <p:spPr>
          <a:xfrm>
            <a:off x="5163671" y="6250164"/>
            <a:ext cx="378669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7" name="Shape 87"/>
          <p:cNvSpPr txBox="1">
            <a:spLocks noGrp="1"/>
          </p:cNvSpPr>
          <p:nvPr>
            <p:ph type="ftr" idx="11"/>
          </p:nvPr>
        </p:nvSpPr>
        <p:spPr>
          <a:xfrm>
            <a:off x="193638" y="6250164"/>
            <a:ext cx="378669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8" name="Shape 88"/>
          <p:cNvSpPr txBox="1">
            <a:spLocks noGrp="1"/>
          </p:cNvSpPr>
          <p:nvPr>
            <p:ph type="sldNum" idx="12"/>
          </p:nvPr>
        </p:nvSpPr>
        <p:spPr>
          <a:xfrm>
            <a:off x="3991087" y="6250162"/>
            <a:ext cx="1161826"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9" name="Shape 89"/>
          <p:cNvSpPr txBox="1">
            <a:spLocks noGrp="1"/>
          </p:cNvSpPr>
          <p:nvPr>
            <p:ph type="body" idx="1"/>
          </p:nvPr>
        </p:nvSpPr>
        <p:spPr>
          <a:xfrm>
            <a:off x="914400" y="3581400"/>
            <a:ext cx="3352799" cy="1905001"/>
          </a:xfrm>
          <a:prstGeom prst="rect">
            <a:avLst/>
          </a:prstGeom>
          <a:noFill/>
          <a:ln>
            <a:noFill/>
          </a:ln>
        </p:spPr>
        <p:txBody>
          <a:bodyPr lIns="91425" tIns="91425" rIns="91425" bIns="91425" anchor="t" anchorCtr="0"/>
          <a:lstStyle>
            <a:lvl1pPr marL="0" indent="0" rtl="0">
              <a:spcBef>
                <a:spcPts val="0"/>
              </a:spcBef>
              <a:spcAft>
                <a:spcPts val="600"/>
              </a:spcAft>
              <a:buClr>
                <a:schemeClr val="dk2"/>
              </a:buClr>
              <a:buFont typeface="Galdeano"/>
              <a:buNone/>
              <a:defRPr/>
            </a:lvl1pPr>
            <a:lvl2pPr marL="457200" indent="0" rtl="0">
              <a:spcBef>
                <a:spcPts val="0"/>
              </a:spcBef>
              <a:buFont typeface="Galdeano"/>
              <a:buNone/>
              <a:defRPr/>
            </a:lvl2pPr>
            <a:lvl3pPr marL="914400" indent="0" rtl="0">
              <a:spcBef>
                <a:spcPts val="0"/>
              </a:spcBef>
              <a:buFont typeface="Galdeano"/>
              <a:buNone/>
              <a:defRPr/>
            </a:lvl3pPr>
            <a:lvl4pPr marL="1371600" indent="0" rtl="0">
              <a:spcBef>
                <a:spcPts val="0"/>
              </a:spcBef>
              <a:buFont typeface="Galdeano"/>
              <a:buNone/>
              <a:defRPr/>
            </a:lvl4pPr>
            <a:lvl5pPr marL="1828800" indent="0" rtl="0">
              <a:spcBef>
                <a:spcPts val="0"/>
              </a:spcBef>
              <a:buFont typeface="Galdeano"/>
              <a:buNone/>
              <a:defRPr/>
            </a:lvl5pPr>
            <a:lvl6pPr marL="2286000" indent="0" rtl="0">
              <a:spcBef>
                <a:spcPts val="0"/>
              </a:spcBef>
              <a:buFont typeface="Galdeano"/>
              <a:buNone/>
              <a:defRPr/>
            </a:lvl6pPr>
            <a:lvl7pPr marL="2743200" indent="0" rtl="0">
              <a:spcBef>
                <a:spcPts val="0"/>
              </a:spcBef>
              <a:buFont typeface="Galdeano"/>
              <a:buNone/>
              <a:defRPr/>
            </a:lvl7pPr>
            <a:lvl8pPr marL="3200400" indent="0" rtl="0">
              <a:spcBef>
                <a:spcPts val="0"/>
              </a:spcBef>
              <a:buFont typeface="Galdeano"/>
              <a:buNone/>
              <a:defRPr/>
            </a:lvl8pPr>
            <a:lvl9pPr marL="3657600" indent="0" rtl="0">
              <a:spcBef>
                <a:spcPts val="0"/>
              </a:spcBef>
              <a:buFont typeface="Galdeano"/>
              <a:buNone/>
              <a:defRPr/>
            </a:lvl9pPr>
          </a:lstStyle>
          <a:p>
            <a:endParaRPr/>
          </a:p>
        </p:txBody>
      </p:sp>
      <p:grpSp>
        <p:nvGrpSpPr>
          <p:cNvPr id="90" name="Shape 90"/>
          <p:cNvGrpSpPr/>
          <p:nvPr/>
        </p:nvGrpSpPr>
        <p:grpSpPr>
          <a:xfrm>
            <a:off x="211664" y="714191"/>
            <a:ext cx="8723376" cy="1331580"/>
            <a:chOff x="-3905250" y="4294187"/>
            <a:chExt cx="13011150" cy="1892300"/>
          </a:xfrm>
        </p:grpSpPr>
        <p:sp>
          <p:nvSpPr>
            <p:cNvPr id="91" name="Shape 91"/>
            <p:cNvSpPr/>
            <p:nvPr/>
          </p:nvSpPr>
          <p:spPr>
            <a:xfrm>
              <a:off x="4810125" y="4500562"/>
              <a:ext cx="4295775" cy="1016000"/>
            </a:xfrm>
            <a:custGeom>
              <a:avLst/>
              <a:gdLst/>
              <a:ahLst/>
              <a:cxnLst/>
              <a:rect l="0" t="0" r="0" b="0"/>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92" name="Shape 92"/>
            <p:cNvSpPr/>
            <p:nvPr/>
          </p:nvSpPr>
          <p:spPr>
            <a:xfrm>
              <a:off x="-309562" y="4318000"/>
              <a:ext cx="8280400" cy="1209675"/>
            </a:xfrm>
            <a:custGeom>
              <a:avLst/>
              <a:gdLst/>
              <a:ahLst/>
              <a:cxnLst/>
              <a:rect l="0" t="0" r="0" b="0"/>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93" name="Shape 93"/>
            <p:cNvSpPr/>
            <p:nvPr/>
          </p:nvSpPr>
          <p:spPr>
            <a:xfrm>
              <a:off x="3175" y="4335462"/>
              <a:ext cx="8166100" cy="1101725"/>
            </a:xfrm>
            <a:custGeom>
              <a:avLst/>
              <a:gdLst/>
              <a:ahLst/>
              <a:cxnLst/>
              <a:rect l="0" t="0" r="0" b="0"/>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94" name="Shape 94"/>
            <p:cNvSpPr/>
            <p:nvPr/>
          </p:nvSpPr>
          <p:spPr>
            <a:xfrm>
              <a:off x="4156075" y="4316412"/>
              <a:ext cx="4940300" cy="927100"/>
            </a:xfrm>
            <a:custGeom>
              <a:avLst/>
              <a:gdLst/>
              <a:ahLst/>
              <a:cxnLst/>
              <a:rect l="0" t="0" r="0" b="0"/>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95" name="Shape 95"/>
            <p:cNvSpPr/>
            <p:nvPr/>
          </p:nvSpPr>
          <p:spPr>
            <a:xfrm>
              <a:off x="-3905250" y="4294187"/>
              <a:ext cx="13011150" cy="1892300"/>
            </a:xfrm>
            <a:custGeom>
              <a:avLst/>
              <a:gdLst/>
              <a:ahLst/>
              <a:cxnLst/>
              <a:rect l="0" t="0" r="0" b="0"/>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grpSp>
      <p:sp>
        <p:nvSpPr>
          <p:cNvPr id="96" name="Shape 96"/>
          <p:cNvSpPr txBox="1">
            <a:spLocks noGrp="1"/>
          </p:cNvSpPr>
          <p:nvPr>
            <p:ph type="title"/>
          </p:nvPr>
        </p:nvSpPr>
        <p:spPr>
          <a:xfrm>
            <a:off x="914400" y="2286000"/>
            <a:ext cx="3352799" cy="125272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7" name="Shape 97"/>
          <p:cNvSpPr txBox="1">
            <a:spLocks noGrp="1"/>
          </p:cNvSpPr>
          <p:nvPr>
            <p:ph type="body" idx="2"/>
          </p:nvPr>
        </p:nvSpPr>
        <p:spPr>
          <a:xfrm>
            <a:off x="4651962" y="1828800"/>
            <a:ext cx="3904076" cy="3809999"/>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98"/>
        <p:cNvGrpSpPr/>
        <p:nvPr/>
      </p:nvGrpSpPr>
      <p:grpSpPr>
        <a:xfrm>
          <a:off x="0" y="0"/>
          <a:ext cx="0" cy="0"/>
          <a:chOff x="0" y="0"/>
          <a:chExt cx="0" cy="0"/>
        </a:xfrm>
      </p:grpSpPr>
      <p:sp>
        <p:nvSpPr>
          <p:cNvPr id="99" name="Shape 99"/>
          <p:cNvSpPr/>
          <p:nvPr/>
        </p:nvSpPr>
        <p:spPr>
          <a:xfrm>
            <a:off x="228600" y="228600"/>
            <a:ext cx="8695944" cy="6035039"/>
          </a:xfrm>
          <a:prstGeom prst="roundRect">
            <a:avLst>
              <a:gd name="adj" fmla="val 1272"/>
            </a:avLst>
          </a:prstGeom>
          <a:gradFill>
            <a:gsLst>
              <a:gs pos="0">
                <a:srgbClr val="0293E0"/>
              </a:gs>
              <a:gs pos="100000">
                <a:srgbClr val="81D2FE"/>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Galdeano"/>
              <a:ea typeface="Galdeano"/>
              <a:cs typeface="Galdeano"/>
              <a:sym typeface="Galdeano"/>
            </a:endParaRPr>
          </a:p>
        </p:txBody>
      </p:sp>
      <p:grpSp>
        <p:nvGrpSpPr>
          <p:cNvPr id="100" name="Shape 100"/>
          <p:cNvGrpSpPr/>
          <p:nvPr/>
        </p:nvGrpSpPr>
        <p:grpSpPr>
          <a:xfrm>
            <a:off x="211664" y="5353963"/>
            <a:ext cx="8723376" cy="1331580"/>
            <a:chOff x="-3905250" y="4294187"/>
            <a:chExt cx="13011150" cy="1892300"/>
          </a:xfrm>
        </p:grpSpPr>
        <p:sp>
          <p:nvSpPr>
            <p:cNvPr id="101" name="Shape 101"/>
            <p:cNvSpPr/>
            <p:nvPr/>
          </p:nvSpPr>
          <p:spPr>
            <a:xfrm>
              <a:off x="4810125" y="4500562"/>
              <a:ext cx="4295775" cy="1016000"/>
            </a:xfrm>
            <a:custGeom>
              <a:avLst/>
              <a:gdLst/>
              <a:ahLst/>
              <a:cxnLst/>
              <a:rect l="0" t="0" r="0" b="0"/>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102" name="Shape 102"/>
            <p:cNvSpPr/>
            <p:nvPr/>
          </p:nvSpPr>
          <p:spPr>
            <a:xfrm>
              <a:off x="-309562" y="4318000"/>
              <a:ext cx="8280400" cy="1209675"/>
            </a:xfrm>
            <a:custGeom>
              <a:avLst/>
              <a:gdLst/>
              <a:ahLst/>
              <a:cxnLst/>
              <a:rect l="0" t="0" r="0" b="0"/>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103" name="Shape 103"/>
            <p:cNvSpPr/>
            <p:nvPr/>
          </p:nvSpPr>
          <p:spPr>
            <a:xfrm>
              <a:off x="3175" y="4335462"/>
              <a:ext cx="8166100" cy="1101725"/>
            </a:xfrm>
            <a:custGeom>
              <a:avLst/>
              <a:gdLst/>
              <a:ahLst/>
              <a:cxnLst/>
              <a:rect l="0" t="0" r="0" b="0"/>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104" name="Shape 104"/>
            <p:cNvSpPr/>
            <p:nvPr/>
          </p:nvSpPr>
          <p:spPr>
            <a:xfrm>
              <a:off x="4156075" y="4316412"/>
              <a:ext cx="4940300" cy="927100"/>
            </a:xfrm>
            <a:custGeom>
              <a:avLst/>
              <a:gdLst/>
              <a:ahLst/>
              <a:cxnLst/>
              <a:rect l="0" t="0" r="0" b="0"/>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105" name="Shape 105"/>
            <p:cNvSpPr/>
            <p:nvPr/>
          </p:nvSpPr>
          <p:spPr>
            <a:xfrm>
              <a:off x="-3905250" y="4294187"/>
              <a:ext cx="13011150" cy="1892300"/>
            </a:xfrm>
            <a:custGeom>
              <a:avLst/>
              <a:gdLst/>
              <a:ahLst/>
              <a:cxnLst/>
              <a:rect l="0" t="0" r="0" b="0"/>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grpSp>
      <p:sp>
        <p:nvSpPr>
          <p:cNvPr id="106" name="Shape 106"/>
          <p:cNvSpPr txBox="1">
            <a:spLocks noGrp="1"/>
          </p:cNvSpPr>
          <p:nvPr>
            <p:ph type="title"/>
          </p:nvPr>
        </p:nvSpPr>
        <p:spPr>
          <a:xfrm>
            <a:off x="4874155" y="338666"/>
            <a:ext cx="3812644" cy="2429934"/>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7" name="Shape 107"/>
          <p:cNvSpPr txBox="1">
            <a:spLocks noGrp="1"/>
          </p:cNvSpPr>
          <p:nvPr>
            <p:ph type="body" idx="1"/>
          </p:nvPr>
        </p:nvSpPr>
        <p:spPr>
          <a:xfrm>
            <a:off x="4868332" y="2785533"/>
            <a:ext cx="3818467" cy="2421467"/>
          </a:xfrm>
          <a:prstGeom prst="rect">
            <a:avLst/>
          </a:prstGeom>
          <a:noFill/>
          <a:ln>
            <a:noFill/>
          </a:ln>
        </p:spPr>
        <p:txBody>
          <a:bodyPr lIns="91425" tIns="91425" rIns="91425" bIns="91425" anchor="t" anchorCtr="0"/>
          <a:lstStyle>
            <a:lvl1pPr marL="0" indent="0" rtl="0">
              <a:spcBef>
                <a:spcPts val="0"/>
              </a:spcBef>
              <a:buClr>
                <a:srgbClr val="FFFFFF"/>
              </a:buClr>
              <a:buFont typeface="Galdeano"/>
              <a:buNone/>
              <a:defRPr/>
            </a:lvl1pPr>
            <a:lvl2pPr marL="457200" indent="0" rtl="0">
              <a:spcBef>
                <a:spcPts val="0"/>
              </a:spcBef>
              <a:buFont typeface="Galdeano"/>
              <a:buNone/>
              <a:defRPr/>
            </a:lvl2pPr>
            <a:lvl3pPr marL="914400" indent="0" rtl="0">
              <a:spcBef>
                <a:spcPts val="0"/>
              </a:spcBef>
              <a:buFont typeface="Galdeano"/>
              <a:buNone/>
              <a:defRPr/>
            </a:lvl3pPr>
            <a:lvl4pPr marL="1371600" indent="0" rtl="0">
              <a:spcBef>
                <a:spcPts val="0"/>
              </a:spcBef>
              <a:buFont typeface="Galdeano"/>
              <a:buNone/>
              <a:defRPr/>
            </a:lvl4pPr>
            <a:lvl5pPr marL="1828800" indent="0" rtl="0">
              <a:spcBef>
                <a:spcPts val="0"/>
              </a:spcBef>
              <a:buFont typeface="Galdeano"/>
              <a:buNone/>
              <a:defRPr/>
            </a:lvl5pPr>
            <a:lvl6pPr marL="2286000" indent="0" rtl="0">
              <a:spcBef>
                <a:spcPts val="0"/>
              </a:spcBef>
              <a:buFont typeface="Galdeano"/>
              <a:buNone/>
              <a:defRPr/>
            </a:lvl6pPr>
            <a:lvl7pPr marL="2743200" indent="0" rtl="0">
              <a:spcBef>
                <a:spcPts val="0"/>
              </a:spcBef>
              <a:buFont typeface="Galdeano"/>
              <a:buNone/>
              <a:defRPr/>
            </a:lvl7pPr>
            <a:lvl8pPr marL="3200400" indent="0" rtl="0">
              <a:spcBef>
                <a:spcPts val="0"/>
              </a:spcBef>
              <a:buFont typeface="Galdeano"/>
              <a:buNone/>
              <a:defRPr/>
            </a:lvl8pPr>
            <a:lvl9pPr marL="3657600" indent="0" rtl="0">
              <a:spcBef>
                <a:spcPts val="0"/>
              </a:spcBef>
              <a:buFont typeface="Galdeano"/>
              <a:buNone/>
              <a:defRPr/>
            </a:lvl9pPr>
          </a:lstStyle>
          <a:p>
            <a:endParaRPr/>
          </a:p>
        </p:txBody>
      </p:sp>
      <p:sp>
        <p:nvSpPr>
          <p:cNvPr id="108" name="Shape 108"/>
          <p:cNvSpPr txBox="1">
            <a:spLocks noGrp="1"/>
          </p:cNvSpPr>
          <p:nvPr>
            <p:ph type="dt" idx="10"/>
          </p:nvPr>
        </p:nvSpPr>
        <p:spPr>
          <a:xfrm>
            <a:off x="5163671" y="6250164"/>
            <a:ext cx="378669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9" name="Shape 109"/>
          <p:cNvSpPr txBox="1">
            <a:spLocks noGrp="1"/>
          </p:cNvSpPr>
          <p:nvPr>
            <p:ph type="ftr" idx="11"/>
          </p:nvPr>
        </p:nvSpPr>
        <p:spPr>
          <a:xfrm>
            <a:off x="193638" y="6250164"/>
            <a:ext cx="378669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0" name="Shape 110"/>
          <p:cNvSpPr txBox="1">
            <a:spLocks noGrp="1"/>
          </p:cNvSpPr>
          <p:nvPr>
            <p:ph type="sldNum" idx="12"/>
          </p:nvPr>
        </p:nvSpPr>
        <p:spPr>
          <a:xfrm>
            <a:off x="3991087" y="6250162"/>
            <a:ext cx="1161826"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1" name="Shape 111"/>
          <p:cNvSpPr>
            <a:spLocks noGrp="1"/>
          </p:cNvSpPr>
          <p:nvPr>
            <p:ph type="pic" idx="2"/>
          </p:nvPr>
        </p:nvSpPr>
        <p:spPr>
          <a:xfrm>
            <a:off x="838200" y="1371600"/>
            <a:ext cx="3566159" cy="2926079"/>
          </a:xfrm>
          <a:prstGeom prst="roundRect">
            <a:avLst>
              <a:gd name="adj" fmla="val 3924"/>
            </a:avLst>
          </a:prstGeom>
          <a:solidFill>
            <a:schemeClr val="accent1"/>
          </a:solidFill>
          <a:ln>
            <a:noFill/>
          </a:ln>
        </p:spPr>
        <p:txBody>
          <a:bodyPr lIns="91425" tIns="91425" rIns="91425" bIns="91425" anchor="ctr" anchorCtr="0"/>
          <a:lstStyle>
            <a:lvl1pPr marL="0" marR="0" indent="0" algn="ctr" rtl="0">
              <a:spcBef>
                <a:spcPts val="0"/>
              </a:spcBef>
              <a:buClr>
                <a:schemeClr val="lt1"/>
              </a:buClr>
              <a:buFont typeface="Galdeano"/>
              <a:buNone/>
              <a:defRPr/>
            </a:lvl1pPr>
            <a:lvl2pPr marL="457200" marR="0" indent="0" algn="l" rtl="0">
              <a:spcBef>
                <a:spcPts val="0"/>
              </a:spcBef>
              <a:buClr>
                <a:schemeClr val="dk1"/>
              </a:buClr>
              <a:buFont typeface="Galdeano"/>
              <a:buNone/>
              <a:defRPr/>
            </a:lvl2pPr>
            <a:lvl3pPr marL="914400" marR="0" indent="0" algn="l" rtl="0">
              <a:spcBef>
                <a:spcPts val="0"/>
              </a:spcBef>
              <a:buClr>
                <a:schemeClr val="dk1"/>
              </a:buClr>
              <a:buFont typeface="Galdeano"/>
              <a:buNone/>
              <a:defRPr/>
            </a:lvl3pPr>
            <a:lvl4pPr marL="1371600" marR="0" indent="0" algn="l" rtl="0">
              <a:spcBef>
                <a:spcPts val="0"/>
              </a:spcBef>
              <a:buClr>
                <a:schemeClr val="dk1"/>
              </a:buClr>
              <a:buFont typeface="Galdeano"/>
              <a:buNone/>
              <a:defRPr/>
            </a:lvl4pPr>
            <a:lvl5pPr marL="1828800" marR="0" indent="0" algn="l" rtl="0">
              <a:spcBef>
                <a:spcPts val="0"/>
              </a:spcBef>
              <a:buClr>
                <a:schemeClr val="dk1"/>
              </a:buClr>
              <a:buFont typeface="Galdeano"/>
              <a:buNone/>
              <a:defRPr/>
            </a:lvl5pPr>
            <a:lvl6pPr marL="2286000" marR="0" indent="0" algn="l" rtl="0">
              <a:spcBef>
                <a:spcPts val="0"/>
              </a:spcBef>
              <a:buClr>
                <a:schemeClr val="dk1"/>
              </a:buClr>
              <a:buFont typeface="Galdeano"/>
              <a:buNone/>
              <a:defRPr/>
            </a:lvl6pPr>
            <a:lvl7pPr marL="2743200" marR="0" indent="0" algn="l" rtl="0">
              <a:spcBef>
                <a:spcPts val="0"/>
              </a:spcBef>
              <a:buClr>
                <a:schemeClr val="dk1"/>
              </a:buClr>
              <a:buFont typeface="Galdeano"/>
              <a:buNone/>
              <a:defRPr/>
            </a:lvl7pPr>
            <a:lvl8pPr marL="3200400" marR="0" indent="0" algn="l" rtl="0">
              <a:spcBef>
                <a:spcPts val="0"/>
              </a:spcBef>
              <a:buClr>
                <a:schemeClr val="dk1"/>
              </a:buClr>
              <a:buFont typeface="Galdeano"/>
              <a:buNone/>
              <a:defRPr/>
            </a:lvl8pPr>
            <a:lvl9pPr marL="3657600" marR="0" indent="0" algn="l" rtl="0">
              <a:spcBef>
                <a:spcPts val="0"/>
              </a:spcBef>
              <a:buClr>
                <a:schemeClr val="dk1"/>
              </a:buClr>
              <a:buFont typeface="Galdeano"/>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p:nvPr/>
        </p:nvSpPr>
        <p:spPr>
          <a:xfrm>
            <a:off x="228600" y="228600"/>
            <a:ext cx="8695944" cy="2468880"/>
          </a:xfrm>
          <a:prstGeom prst="roundRect">
            <a:avLst>
              <a:gd name="adj" fmla="val 3362"/>
            </a:avLst>
          </a:prstGeom>
          <a:gradFill>
            <a:gsLst>
              <a:gs pos="0">
                <a:srgbClr val="0293E0"/>
              </a:gs>
              <a:gs pos="90000">
                <a:srgbClr val="81D2FE"/>
              </a:gs>
              <a:gs pos="100000">
                <a:srgbClr val="81D2FE"/>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Galdeano"/>
              <a:ea typeface="Galdeano"/>
              <a:cs typeface="Galdeano"/>
              <a:sym typeface="Galdeano"/>
            </a:endParaRPr>
          </a:p>
        </p:txBody>
      </p:sp>
      <p:grpSp>
        <p:nvGrpSpPr>
          <p:cNvPr id="10" name="Shape 10"/>
          <p:cNvGrpSpPr/>
          <p:nvPr/>
        </p:nvGrpSpPr>
        <p:grpSpPr>
          <a:xfrm>
            <a:off x="211664" y="1679428"/>
            <a:ext cx="8723375" cy="1329873"/>
            <a:chOff x="-3905251" y="4294187"/>
            <a:chExt cx="13027838" cy="1892300"/>
          </a:xfrm>
        </p:grpSpPr>
        <p:sp>
          <p:nvSpPr>
            <p:cNvPr id="11" name="Shape 11"/>
            <p:cNvSpPr/>
            <p:nvPr/>
          </p:nvSpPr>
          <p:spPr>
            <a:xfrm>
              <a:off x="4810125" y="4500562"/>
              <a:ext cx="4295775" cy="1016000"/>
            </a:xfrm>
            <a:custGeom>
              <a:avLst/>
              <a:gdLst/>
              <a:ahLst/>
              <a:cxnLst/>
              <a:rect l="0" t="0" r="0" b="0"/>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12" name="Shape 12"/>
            <p:cNvSpPr/>
            <p:nvPr/>
          </p:nvSpPr>
          <p:spPr>
            <a:xfrm>
              <a:off x="-309562" y="4318000"/>
              <a:ext cx="8280400" cy="1209675"/>
            </a:xfrm>
            <a:custGeom>
              <a:avLst/>
              <a:gdLst/>
              <a:ahLst/>
              <a:cxnLst/>
              <a:rect l="0" t="0" r="0" b="0"/>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13" name="Shape 13"/>
            <p:cNvSpPr/>
            <p:nvPr/>
          </p:nvSpPr>
          <p:spPr>
            <a:xfrm>
              <a:off x="3175" y="4335462"/>
              <a:ext cx="8166100" cy="1101725"/>
            </a:xfrm>
            <a:custGeom>
              <a:avLst/>
              <a:gdLst/>
              <a:ahLst/>
              <a:cxnLst/>
              <a:rect l="0" t="0" r="0" b="0"/>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14" name="Shape 14"/>
            <p:cNvSpPr/>
            <p:nvPr/>
          </p:nvSpPr>
          <p:spPr>
            <a:xfrm>
              <a:off x="4156075" y="4316412"/>
              <a:ext cx="4940300" cy="927100"/>
            </a:xfrm>
            <a:custGeom>
              <a:avLst/>
              <a:gdLst/>
              <a:ahLst/>
              <a:cxnLst/>
              <a:rect l="0" t="0" r="0" b="0"/>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15" name="Shape 15"/>
            <p:cNvSpPr/>
            <p:nvPr/>
          </p:nvSpPr>
          <p:spPr>
            <a:xfrm>
              <a:off x="-3905251" y="4294187"/>
              <a:ext cx="13027838" cy="1892300"/>
            </a:xfrm>
            <a:custGeom>
              <a:avLst/>
              <a:gdLst/>
              <a:ahLst/>
              <a:cxnLst/>
              <a:rect l="0" t="0" r="0" b="0"/>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grpSp>
      <p:sp>
        <p:nvSpPr>
          <p:cNvPr id="16" name="Shape 16"/>
          <p:cNvSpPr txBox="1">
            <a:spLocks noGrp="1"/>
          </p:cNvSpPr>
          <p:nvPr>
            <p:ph type="title"/>
          </p:nvPr>
        </p:nvSpPr>
        <p:spPr>
          <a:xfrm>
            <a:off x="457200" y="338328"/>
            <a:ext cx="8229600" cy="1252727"/>
          </a:xfrm>
          <a:prstGeom prst="rect">
            <a:avLst/>
          </a:prstGeom>
          <a:noFill/>
          <a:ln>
            <a:noFill/>
          </a:ln>
        </p:spPr>
        <p:txBody>
          <a:bodyPr lIns="91425" tIns="91425" rIns="91425" bIns="91425" anchor="ctr" anchorCtr="0"/>
          <a:lstStyle>
            <a:lvl1pPr marL="0" marR="0" indent="0" algn="ctr" rtl="0">
              <a:spcBef>
                <a:spcPts val="0"/>
              </a:spcBef>
              <a:buClr>
                <a:srgbClr val="FFFFFF"/>
              </a:buClr>
              <a:buFont typeface="Galdeano"/>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7" name="Shape 17"/>
          <p:cNvSpPr txBox="1">
            <a:spLocks noGrp="1"/>
          </p:cNvSpPr>
          <p:nvPr>
            <p:ph type="dt" idx="10"/>
          </p:nvPr>
        </p:nvSpPr>
        <p:spPr>
          <a:xfrm>
            <a:off x="5163671" y="6250164"/>
            <a:ext cx="378669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 name="Shape 18"/>
          <p:cNvSpPr txBox="1">
            <a:spLocks noGrp="1"/>
          </p:cNvSpPr>
          <p:nvPr>
            <p:ph type="ftr" idx="11"/>
          </p:nvPr>
        </p:nvSpPr>
        <p:spPr>
          <a:xfrm>
            <a:off x="193638" y="6250164"/>
            <a:ext cx="378669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 name="Shape 19"/>
          <p:cNvSpPr txBox="1">
            <a:spLocks noGrp="1"/>
          </p:cNvSpPr>
          <p:nvPr>
            <p:ph type="sldNum" idx="12"/>
          </p:nvPr>
        </p:nvSpPr>
        <p:spPr>
          <a:xfrm>
            <a:off x="3991087" y="6250162"/>
            <a:ext cx="1161826"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0" name="Shape 20"/>
          <p:cNvSpPr txBox="1">
            <a:spLocks noGrp="1"/>
          </p:cNvSpPr>
          <p:nvPr>
            <p:ph type="body" idx="1"/>
          </p:nvPr>
        </p:nvSpPr>
        <p:spPr>
          <a:xfrm>
            <a:off x="872066" y="2675466"/>
            <a:ext cx="7408332" cy="3450695"/>
          </a:xfrm>
          <a:prstGeom prst="rect">
            <a:avLst/>
          </a:prstGeom>
          <a:noFill/>
          <a:ln>
            <a:noFill/>
          </a:ln>
        </p:spPr>
        <p:txBody>
          <a:bodyPr lIns="91425" tIns="91425" rIns="91425" bIns="91425" anchor="t" anchorCtr="0"/>
          <a:lstStyle>
            <a:lvl1pPr marL="274320" marR="0" indent="-121920" algn="l" rtl="0">
              <a:spcBef>
                <a:spcPts val="480"/>
              </a:spcBef>
              <a:buClr>
                <a:schemeClr val="accent1"/>
              </a:buClr>
              <a:buFont typeface="Noto Symbol"/>
              <a:buChar char="∗"/>
              <a:defRPr/>
            </a:lvl1pPr>
            <a:lvl2pPr marL="576263" marR="0" indent="-144462" algn="l" rtl="0">
              <a:spcBef>
                <a:spcPts val="440"/>
              </a:spcBef>
              <a:buClr>
                <a:schemeClr val="accent1"/>
              </a:buClr>
              <a:buFont typeface="Noto Symbol"/>
              <a:buChar char="∗"/>
              <a:defRPr/>
            </a:lvl2pPr>
            <a:lvl3pPr marL="855663" marR="0" indent="-106362" algn="l" rtl="0">
              <a:spcBef>
                <a:spcPts val="400"/>
              </a:spcBef>
              <a:buClr>
                <a:schemeClr val="accent1"/>
              </a:buClr>
              <a:buFont typeface="Noto Symbol"/>
              <a:buChar char="∗"/>
              <a:defRPr/>
            </a:lvl3pPr>
            <a:lvl4pPr marL="1143000" marR="0" indent="-114300" algn="l" rtl="0">
              <a:spcBef>
                <a:spcPts val="360"/>
              </a:spcBef>
              <a:buClr>
                <a:schemeClr val="accent1"/>
              </a:buClr>
              <a:buFont typeface="Noto Symbol"/>
              <a:buChar char="∗"/>
              <a:defRPr/>
            </a:lvl4pPr>
            <a:lvl5pPr marL="1463040" marR="0" indent="-129539" algn="l" rtl="0">
              <a:spcBef>
                <a:spcPts val="320"/>
              </a:spcBef>
              <a:buClr>
                <a:schemeClr val="accent1"/>
              </a:buClr>
              <a:buFont typeface="Noto Symbol"/>
              <a:buChar char="∗"/>
              <a:defRPr/>
            </a:lvl5pPr>
            <a:lvl6pPr marL="1783079" marR="0" indent="-144779" algn="l" rtl="0">
              <a:spcBef>
                <a:spcPts val="384"/>
              </a:spcBef>
              <a:buClr>
                <a:schemeClr val="accent1"/>
              </a:buClr>
              <a:buFont typeface="Noto Symbol"/>
              <a:buChar char="∗"/>
              <a:defRPr/>
            </a:lvl6pPr>
            <a:lvl7pPr marL="2103120" marR="0" indent="-147320" algn="l" rtl="0">
              <a:spcBef>
                <a:spcPts val="384"/>
              </a:spcBef>
              <a:buClr>
                <a:schemeClr val="accent1"/>
              </a:buClr>
              <a:buFont typeface="Noto Symbol"/>
              <a:buChar char="∗"/>
              <a:defRPr/>
            </a:lvl7pPr>
            <a:lvl8pPr marL="2423160" marR="0" indent="-149860" algn="l" rtl="0">
              <a:spcBef>
                <a:spcPts val="384"/>
              </a:spcBef>
              <a:buClr>
                <a:schemeClr val="accent1"/>
              </a:buClr>
              <a:buFont typeface="Noto Symbol"/>
              <a:buChar char="∗"/>
              <a:defRPr/>
            </a:lvl8pPr>
            <a:lvl9pPr marL="2743200" marR="0" indent="-139700" algn="l" rtl="0">
              <a:spcBef>
                <a:spcPts val="384"/>
              </a:spcBef>
              <a:buClr>
                <a:schemeClr val="accent1"/>
              </a:buClr>
              <a:buFont typeface="Noto Symbol"/>
              <a:buChar ch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www.towson.edu/careercenter/students/guide.asp"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ctrTitle"/>
          </p:nvPr>
        </p:nvSpPr>
        <p:spPr>
          <a:xfrm>
            <a:off x="685800" y="1600200"/>
            <a:ext cx="7772400" cy="1780107"/>
          </a:xfrm>
          <a:prstGeom prst="rect">
            <a:avLst/>
          </a:prstGeom>
          <a:noFill/>
          <a:ln>
            <a:noFill/>
          </a:ln>
        </p:spPr>
        <p:txBody>
          <a:bodyPr lIns="91425" tIns="45700" rIns="91425" bIns="45700" anchor="b" anchorCtr="0">
            <a:noAutofit/>
          </a:bodyPr>
          <a:lstStyle/>
          <a:p>
            <a:pPr marL="0" marR="0" lvl="0" indent="0" algn="ctr" rtl="0">
              <a:spcBef>
                <a:spcPts val="0"/>
              </a:spcBef>
              <a:buClr>
                <a:srgbClr val="FFFFFF"/>
              </a:buClr>
              <a:buSzPct val="25000"/>
              <a:buFont typeface="Galdeano"/>
              <a:buNone/>
            </a:pPr>
            <a:r>
              <a:rPr lang="en-US" sz="4400" b="0" i="0" u="none" strike="noStrike" cap="none" baseline="0">
                <a:solidFill>
                  <a:srgbClr val="FFFFFF"/>
                </a:solidFill>
                <a:latin typeface="Galdeano"/>
                <a:ea typeface="Galdeano"/>
                <a:cs typeface="Galdeano"/>
                <a:sym typeface="Galdeano"/>
              </a:rPr>
              <a:t>Graduate School Application Process in Psychology</a:t>
            </a:r>
          </a:p>
        </p:txBody>
      </p:sp>
      <p:sp>
        <p:nvSpPr>
          <p:cNvPr id="140" name="Shape 140"/>
          <p:cNvSpPr txBox="1">
            <a:spLocks noGrp="1"/>
          </p:cNvSpPr>
          <p:nvPr>
            <p:ph type="subTitle" idx="1"/>
          </p:nvPr>
        </p:nvSpPr>
        <p:spPr>
          <a:xfrm>
            <a:off x="1371600" y="3556001"/>
            <a:ext cx="6400799" cy="1473199"/>
          </a:xfrm>
          <a:prstGeom prst="rect">
            <a:avLst/>
          </a:prstGeom>
          <a:noFill/>
          <a:ln>
            <a:noFill/>
          </a:ln>
        </p:spPr>
        <p:txBody>
          <a:bodyPr lIns="91425" tIns="45700" rIns="91425" bIns="45700" anchor="t" anchorCtr="0">
            <a:noAutofit/>
          </a:bodyPr>
          <a:lstStyle/>
          <a:p>
            <a:pPr marL="0" marR="0" lvl="0" indent="0" algn="ctr" rtl="0">
              <a:spcBef>
                <a:spcPts val="0"/>
              </a:spcBef>
              <a:buClr>
                <a:schemeClr val="accent1"/>
              </a:buClr>
              <a:buSzPct val="25000"/>
              <a:buFont typeface="Noto Symbol"/>
              <a:buNone/>
            </a:pPr>
            <a:r>
              <a:rPr lang="en-US" sz="2000" b="0" i="0" u="none" strike="noStrike" cap="none" baseline="0">
                <a:solidFill>
                  <a:srgbClr val="FFFFFF"/>
                </a:solidFill>
                <a:latin typeface="Galdeano"/>
                <a:ea typeface="Galdeano"/>
                <a:cs typeface="Galdeano"/>
                <a:sym typeface="Galdeano"/>
              </a:rPr>
              <a:t>Towson University Career Center</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152400" y="2133600"/>
            <a:ext cx="5203824" cy="4016374"/>
          </a:xfrm>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1"/>
              </a:buClr>
              <a:buSzPct val="100000"/>
              <a:buFont typeface="Noto Symbol"/>
              <a:buChar char="∗"/>
            </a:pPr>
            <a:r>
              <a:rPr lang="en-US" sz="2400" b="0" i="0" u="none" strike="noStrike" cap="none" baseline="0">
                <a:solidFill>
                  <a:srgbClr val="595959"/>
                </a:solidFill>
                <a:latin typeface="Galdeano"/>
                <a:ea typeface="Galdeano"/>
                <a:cs typeface="Galdeano"/>
                <a:sym typeface="Galdeano"/>
              </a:rPr>
              <a:t>Pleasing others</a:t>
            </a:r>
          </a:p>
          <a:p>
            <a:pPr marL="274320" marR="0" lvl="0" indent="-274320" algn="l" rtl="0">
              <a:spcBef>
                <a:spcPts val="480"/>
              </a:spcBef>
              <a:spcAft>
                <a:spcPts val="0"/>
              </a:spcAft>
              <a:buClr>
                <a:schemeClr val="accent1"/>
              </a:buClr>
              <a:buSzPct val="100000"/>
              <a:buFont typeface="Noto Symbol"/>
              <a:buChar char="∗"/>
            </a:pPr>
            <a:r>
              <a:rPr lang="en-US" sz="2400" b="0" i="0" u="none" strike="noStrike" cap="none" baseline="0">
                <a:solidFill>
                  <a:srgbClr val="595959"/>
                </a:solidFill>
                <a:latin typeface="Galdeano"/>
                <a:ea typeface="Galdeano"/>
                <a:cs typeface="Galdeano"/>
                <a:sym typeface="Galdeano"/>
              </a:rPr>
              <a:t>Not sure what to do with undergraduate degree</a:t>
            </a:r>
          </a:p>
          <a:p>
            <a:pPr marL="274320" marR="0" lvl="0" indent="-274320" algn="l" rtl="0">
              <a:spcBef>
                <a:spcPts val="480"/>
              </a:spcBef>
              <a:spcAft>
                <a:spcPts val="0"/>
              </a:spcAft>
              <a:buClr>
                <a:schemeClr val="accent1"/>
              </a:buClr>
              <a:buSzPct val="100000"/>
              <a:buFont typeface="Noto Symbol"/>
              <a:buChar char="∗"/>
            </a:pPr>
            <a:r>
              <a:rPr lang="en-US" sz="2400" b="0" i="0" u="none" strike="noStrike" cap="none" baseline="0">
                <a:solidFill>
                  <a:srgbClr val="595959"/>
                </a:solidFill>
                <a:latin typeface="Galdeano"/>
                <a:ea typeface="Galdeano"/>
                <a:cs typeface="Galdeano"/>
                <a:sym typeface="Galdeano"/>
              </a:rPr>
              <a:t>Not ready for a job</a:t>
            </a:r>
          </a:p>
          <a:p>
            <a:pPr marL="274320" marR="0" lvl="0" indent="-274320" algn="l" rtl="0">
              <a:spcBef>
                <a:spcPts val="480"/>
              </a:spcBef>
              <a:spcAft>
                <a:spcPts val="0"/>
              </a:spcAft>
              <a:buClr>
                <a:schemeClr val="accent1"/>
              </a:buClr>
              <a:buSzPct val="100000"/>
              <a:buFont typeface="Noto Symbol"/>
              <a:buChar char="∗"/>
            </a:pPr>
            <a:r>
              <a:rPr lang="en-US" sz="2400" b="0" i="0" u="none" strike="noStrike" cap="none" baseline="0">
                <a:solidFill>
                  <a:srgbClr val="595959"/>
                </a:solidFill>
                <a:latin typeface="Galdeano"/>
                <a:ea typeface="Galdeano"/>
                <a:cs typeface="Galdeano"/>
                <a:sym typeface="Galdeano"/>
              </a:rPr>
              <a:t>Remember…huge investment in time and money</a:t>
            </a:r>
          </a:p>
          <a:p>
            <a:pPr marL="274320" marR="0" lvl="0" indent="-121920" algn="l" rtl="0">
              <a:spcBef>
                <a:spcPts val="480"/>
              </a:spcBef>
              <a:spcAft>
                <a:spcPts val="0"/>
              </a:spcAft>
              <a:buClr>
                <a:schemeClr val="accent1"/>
              </a:buClr>
              <a:buFont typeface="Noto Symbol"/>
              <a:buNone/>
            </a:pPr>
            <a:endParaRPr sz="2400" b="0" i="0" u="none" strike="noStrike" cap="none" baseline="0">
              <a:solidFill>
                <a:srgbClr val="595959"/>
              </a:solidFill>
              <a:latin typeface="Galdeano"/>
              <a:ea typeface="Galdeano"/>
              <a:cs typeface="Galdeano"/>
              <a:sym typeface="Galdeano"/>
            </a:endParaRPr>
          </a:p>
          <a:p>
            <a:pPr marL="0" marR="0" lvl="0" indent="0" algn="ctr" rtl="0">
              <a:spcBef>
                <a:spcPts val="480"/>
              </a:spcBef>
              <a:spcAft>
                <a:spcPts val="0"/>
              </a:spcAft>
              <a:buClr>
                <a:schemeClr val="accent1"/>
              </a:buClr>
              <a:buSzPct val="25000"/>
              <a:buFont typeface="Noto Symbol"/>
              <a:buNone/>
            </a:pPr>
            <a:r>
              <a:rPr lang="en-US" sz="2400" b="1" i="1" u="none" strike="noStrike" cap="none" baseline="0">
                <a:solidFill>
                  <a:srgbClr val="595959"/>
                </a:solidFill>
                <a:latin typeface="Galdeano"/>
                <a:ea typeface="Galdeano"/>
                <a:cs typeface="Galdeano"/>
                <a:sym typeface="Galdeano"/>
              </a:rPr>
              <a:t>Go for the RIGHT reasons!</a:t>
            </a:r>
          </a:p>
        </p:txBody>
      </p:sp>
      <p:sp>
        <p:nvSpPr>
          <p:cNvPr id="197" name="Shape 197"/>
          <p:cNvSpPr txBox="1">
            <a:spLocks noGrp="1"/>
          </p:cNvSpPr>
          <p:nvPr>
            <p:ph type="title"/>
          </p:nvPr>
        </p:nvSpPr>
        <p:spPr>
          <a:xfrm>
            <a:off x="457200" y="338328"/>
            <a:ext cx="8229600" cy="1252727"/>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Galdeano"/>
              <a:buNone/>
            </a:pPr>
            <a:r>
              <a:rPr lang="en-US" sz="4400" b="0" i="0" u="none" strike="noStrike" cap="none" baseline="0">
                <a:solidFill>
                  <a:srgbClr val="FFFFFF"/>
                </a:solidFill>
                <a:latin typeface="Galdeano"/>
                <a:ea typeface="Galdeano"/>
                <a:cs typeface="Galdeano"/>
                <a:sym typeface="Galdeano"/>
              </a:rPr>
              <a:t>Why </a:t>
            </a:r>
            <a:r>
              <a:rPr lang="en-US" sz="4400" b="0" i="1" u="none" strike="noStrike" cap="none" baseline="0">
                <a:solidFill>
                  <a:srgbClr val="FFFFFF"/>
                </a:solidFill>
                <a:latin typeface="Galdeano"/>
                <a:ea typeface="Galdeano"/>
                <a:cs typeface="Galdeano"/>
                <a:sym typeface="Galdeano"/>
              </a:rPr>
              <a:t>Not</a:t>
            </a:r>
            <a:r>
              <a:rPr lang="en-US" sz="4400" b="0" i="0" u="none" strike="noStrike" cap="none" baseline="0">
                <a:solidFill>
                  <a:srgbClr val="FFFFFF"/>
                </a:solidFill>
                <a:latin typeface="Galdeano"/>
                <a:ea typeface="Galdeano"/>
                <a:cs typeface="Galdeano"/>
                <a:sym typeface="Galdeano"/>
              </a:rPr>
              <a:t> to Go</a:t>
            </a:r>
          </a:p>
        </p:txBody>
      </p:sp>
      <p:pic>
        <p:nvPicPr>
          <p:cNvPr id="198" name="Shape 198"/>
          <p:cNvPicPr preferRelativeResize="0"/>
          <p:nvPr/>
        </p:nvPicPr>
        <p:blipFill rotWithShape="1">
          <a:blip r:embed="rId3">
            <a:alphaModFix/>
          </a:blip>
          <a:srcRect/>
          <a:stretch/>
        </p:blipFill>
        <p:spPr>
          <a:xfrm>
            <a:off x="4976764" y="2971800"/>
            <a:ext cx="4018012" cy="281940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762000" y="2486891"/>
            <a:ext cx="7662863" cy="4343400"/>
          </a:xfrm>
          <a:prstGeom prst="rect">
            <a:avLst/>
          </a:prstGeom>
          <a:noFill/>
          <a:ln>
            <a:noFill/>
          </a:ln>
        </p:spPr>
        <p:txBody>
          <a:bodyPr lIns="91425" tIns="45700" rIns="91425" bIns="45700" anchor="t" anchorCtr="0">
            <a:noAutofit/>
          </a:bodyPr>
          <a:lstStyle/>
          <a:p>
            <a:pPr marL="274320" marR="0" lvl="0" indent="-274320" algn="l" rtl="0">
              <a:lnSpc>
                <a:spcPct val="80000"/>
              </a:lnSpc>
              <a:spcBef>
                <a:spcPts val="0"/>
              </a:spcBef>
              <a:spcAft>
                <a:spcPts val="0"/>
              </a:spcAft>
              <a:buClr>
                <a:schemeClr val="accent1"/>
              </a:buClr>
              <a:buSzPct val="100000"/>
              <a:buFont typeface="Noto Symbol"/>
              <a:buChar char="∗"/>
            </a:pPr>
            <a:r>
              <a:rPr lang="en-US" sz="2100" b="1" i="0" u="none" strike="noStrike" cap="none" baseline="0">
                <a:solidFill>
                  <a:srgbClr val="595959"/>
                </a:solidFill>
                <a:latin typeface="Galdeano"/>
                <a:ea typeface="Galdeano"/>
                <a:cs typeface="Galdeano"/>
                <a:sym typeface="Galdeano"/>
              </a:rPr>
              <a:t>Talk to as many people as possible</a:t>
            </a:r>
          </a:p>
          <a:p>
            <a:pPr marL="576263" marR="0" lvl="1" indent="-284163" algn="l" rtl="0">
              <a:lnSpc>
                <a:spcPct val="80000"/>
              </a:lnSpc>
              <a:spcBef>
                <a:spcPts val="420"/>
              </a:spcBef>
              <a:spcAft>
                <a:spcPts val="0"/>
              </a:spcAft>
              <a:buClr>
                <a:srgbClr val="81D2FE"/>
              </a:buClr>
              <a:buSzPct val="100000"/>
              <a:buFont typeface="Noto Symbol"/>
              <a:buChar char="▪"/>
            </a:pPr>
            <a:r>
              <a:rPr lang="en-US" sz="2100" b="0" i="0" u="none" strike="noStrike" cap="none" baseline="0">
                <a:solidFill>
                  <a:srgbClr val="595959"/>
                </a:solidFill>
                <a:latin typeface="Galdeano"/>
                <a:ea typeface="Galdeano"/>
                <a:cs typeface="Galdeano"/>
                <a:sym typeface="Galdeano"/>
              </a:rPr>
              <a:t>Students in potential program of interest</a:t>
            </a:r>
          </a:p>
          <a:p>
            <a:pPr marL="576263" marR="0" lvl="1" indent="-284163" algn="l" rtl="0">
              <a:lnSpc>
                <a:spcPct val="80000"/>
              </a:lnSpc>
              <a:spcBef>
                <a:spcPts val="420"/>
              </a:spcBef>
              <a:spcAft>
                <a:spcPts val="0"/>
              </a:spcAft>
              <a:buClr>
                <a:srgbClr val="81D2FE"/>
              </a:buClr>
              <a:buSzPct val="100000"/>
              <a:buFont typeface="Noto Symbol"/>
              <a:buChar char="▪"/>
            </a:pPr>
            <a:r>
              <a:rPr lang="en-US" sz="2100" b="0" i="0" u="none" strike="noStrike" cap="none" baseline="0">
                <a:solidFill>
                  <a:srgbClr val="595959"/>
                </a:solidFill>
                <a:latin typeface="Galdeano"/>
                <a:ea typeface="Galdeano"/>
                <a:cs typeface="Galdeano"/>
                <a:sym typeface="Galdeano"/>
              </a:rPr>
              <a:t>Professionals in your field of interest (Career Mentor Database, LinkedIn)</a:t>
            </a:r>
          </a:p>
          <a:p>
            <a:pPr marL="576263" marR="0" lvl="1" indent="-284163" algn="l" rtl="0">
              <a:lnSpc>
                <a:spcPct val="80000"/>
              </a:lnSpc>
              <a:spcBef>
                <a:spcPts val="420"/>
              </a:spcBef>
              <a:spcAft>
                <a:spcPts val="0"/>
              </a:spcAft>
              <a:buClr>
                <a:srgbClr val="81D2FE"/>
              </a:buClr>
              <a:buSzPct val="100000"/>
              <a:buFont typeface="Noto Symbol"/>
              <a:buChar char="▪"/>
            </a:pPr>
            <a:r>
              <a:rPr lang="en-US" sz="2100" b="0" i="0" u="none" strike="noStrike" cap="none" baseline="0">
                <a:solidFill>
                  <a:srgbClr val="595959"/>
                </a:solidFill>
                <a:latin typeface="Galdeano"/>
                <a:ea typeface="Galdeano"/>
                <a:cs typeface="Galdeano"/>
                <a:sym typeface="Galdeano"/>
              </a:rPr>
              <a:t>Faculty/Advisors</a:t>
            </a:r>
          </a:p>
          <a:p>
            <a:pPr marL="576263" marR="0" lvl="1" indent="-284163" algn="l" rtl="0">
              <a:lnSpc>
                <a:spcPct val="80000"/>
              </a:lnSpc>
              <a:spcBef>
                <a:spcPts val="420"/>
              </a:spcBef>
              <a:spcAft>
                <a:spcPts val="0"/>
              </a:spcAft>
              <a:buClr>
                <a:srgbClr val="81D2FE"/>
              </a:buClr>
              <a:buSzPct val="100000"/>
              <a:buFont typeface="Noto Symbol"/>
              <a:buChar char="▪"/>
            </a:pPr>
            <a:r>
              <a:rPr lang="en-US" sz="2100" b="0" i="0" u="none" strike="noStrike" cap="none" baseline="0">
                <a:solidFill>
                  <a:srgbClr val="595959"/>
                </a:solidFill>
                <a:latin typeface="Galdeano"/>
                <a:ea typeface="Galdeano"/>
                <a:cs typeface="Galdeano"/>
                <a:sym typeface="Galdeano"/>
              </a:rPr>
              <a:t>Career Counselors</a:t>
            </a:r>
          </a:p>
          <a:p>
            <a:pPr marL="576263" marR="0" lvl="1" indent="-284163" algn="l" rtl="0">
              <a:lnSpc>
                <a:spcPct val="80000"/>
              </a:lnSpc>
              <a:spcBef>
                <a:spcPts val="420"/>
              </a:spcBef>
              <a:spcAft>
                <a:spcPts val="0"/>
              </a:spcAft>
              <a:buClr>
                <a:srgbClr val="81D2FE"/>
              </a:buClr>
              <a:buSzPct val="100000"/>
              <a:buFont typeface="Noto Symbol"/>
              <a:buChar char="▪"/>
            </a:pPr>
            <a:r>
              <a:rPr lang="en-US" sz="2100" b="0" i="0" u="none" strike="noStrike" cap="none" baseline="0">
                <a:solidFill>
                  <a:srgbClr val="595959"/>
                </a:solidFill>
                <a:latin typeface="Galdeano"/>
                <a:ea typeface="Galdeano"/>
                <a:cs typeface="Galdeano"/>
                <a:sym typeface="Galdeano"/>
              </a:rPr>
              <a:t>Employers/Job Announcements</a:t>
            </a:r>
          </a:p>
          <a:p>
            <a:pPr marL="274320" marR="0" lvl="0" indent="-274320" algn="l" rtl="0">
              <a:lnSpc>
                <a:spcPct val="80000"/>
              </a:lnSpc>
              <a:spcBef>
                <a:spcPts val="420"/>
              </a:spcBef>
              <a:spcAft>
                <a:spcPts val="0"/>
              </a:spcAft>
              <a:buClr>
                <a:schemeClr val="accent1"/>
              </a:buClr>
              <a:buSzPct val="100000"/>
              <a:buFont typeface="Noto Symbol"/>
              <a:buChar char="∗"/>
            </a:pPr>
            <a:r>
              <a:rPr lang="en-US" sz="2100" b="1" i="0" u="none" strike="noStrike" cap="none" baseline="0">
                <a:solidFill>
                  <a:srgbClr val="595959"/>
                </a:solidFill>
                <a:latin typeface="Galdeano"/>
                <a:ea typeface="Galdeano"/>
                <a:cs typeface="Galdeano"/>
                <a:sym typeface="Galdeano"/>
              </a:rPr>
              <a:t>Analyze your needs</a:t>
            </a:r>
          </a:p>
          <a:p>
            <a:pPr marL="576263" marR="0" lvl="1" indent="-284163" algn="l" rtl="0">
              <a:lnSpc>
                <a:spcPct val="80000"/>
              </a:lnSpc>
              <a:spcBef>
                <a:spcPts val="420"/>
              </a:spcBef>
              <a:spcAft>
                <a:spcPts val="0"/>
              </a:spcAft>
              <a:buClr>
                <a:srgbClr val="81D2FE"/>
              </a:buClr>
              <a:buSzPct val="100000"/>
              <a:buFont typeface="Noto Symbol"/>
              <a:buChar char="▪"/>
            </a:pPr>
            <a:r>
              <a:rPr lang="en-US" sz="2100" b="0" i="0" u="none" strike="noStrike" cap="none" baseline="0">
                <a:solidFill>
                  <a:srgbClr val="595959"/>
                </a:solidFill>
                <a:latin typeface="Galdeano"/>
                <a:ea typeface="Galdeano"/>
                <a:cs typeface="Galdeano"/>
                <a:sym typeface="Galdeano"/>
              </a:rPr>
              <a:t>Motivations</a:t>
            </a:r>
          </a:p>
          <a:p>
            <a:pPr marL="576263" marR="0" lvl="1" indent="-284163" algn="l" rtl="0">
              <a:lnSpc>
                <a:spcPct val="80000"/>
              </a:lnSpc>
              <a:spcBef>
                <a:spcPts val="420"/>
              </a:spcBef>
              <a:spcAft>
                <a:spcPts val="0"/>
              </a:spcAft>
              <a:buClr>
                <a:srgbClr val="81D2FE"/>
              </a:buClr>
              <a:buSzPct val="100000"/>
              <a:buFont typeface="Noto Symbol"/>
              <a:buChar char="▪"/>
            </a:pPr>
            <a:r>
              <a:rPr lang="en-US" sz="2100" b="0" i="0" u="none" strike="noStrike" cap="none" baseline="0">
                <a:solidFill>
                  <a:srgbClr val="595959"/>
                </a:solidFill>
                <a:latin typeface="Galdeano"/>
                <a:ea typeface="Galdeano"/>
                <a:cs typeface="Galdeano"/>
                <a:sym typeface="Galdeano"/>
              </a:rPr>
              <a:t>Strengths and weaknesses</a:t>
            </a:r>
          </a:p>
          <a:p>
            <a:pPr marL="576263" marR="0" lvl="1" indent="-284163" algn="l" rtl="0">
              <a:lnSpc>
                <a:spcPct val="80000"/>
              </a:lnSpc>
              <a:spcBef>
                <a:spcPts val="420"/>
              </a:spcBef>
              <a:spcAft>
                <a:spcPts val="0"/>
              </a:spcAft>
              <a:buClr>
                <a:srgbClr val="81D2FE"/>
              </a:buClr>
              <a:buSzPct val="100000"/>
              <a:buFont typeface="Noto Symbol"/>
              <a:buChar char="▪"/>
            </a:pPr>
            <a:r>
              <a:rPr lang="en-US" sz="2100" b="0" i="0" u="none" strike="noStrike" cap="none" baseline="0">
                <a:solidFill>
                  <a:srgbClr val="595959"/>
                </a:solidFill>
                <a:latin typeface="Galdeano"/>
                <a:ea typeface="Galdeano"/>
                <a:cs typeface="Galdeano"/>
                <a:sym typeface="Galdeano"/>
              </a:rPr>
              <a:t>Skills, interests, abilities, values</a:t>
            </a:r>
          </a:p>
          <a:p>
            <a:pPr marL="576263" marR="0" lvl="1" indent="-284163" algn="l" rtl="0">
              <a:lnSpc>
                <a:spcPct val="80000"/>
              </a:lnSpc>
              <a:spcBef>
                <a:spcPts val="420"/>
              </a:spcBef>
              <a:spcAft>
                <a:spcPts val="0"/>
              </a:spcAft>
              <a:buClr>
                <a:srgbClr val="81D2FE"/>
              </a:buClr>
              <a:buSzPct val="100000"/>
              <a:buFont typeface="Noto Symbol"/>
              <a:buChar char="▪"/>
            </a:pPr>
            <a:r>
              <a:rPr lang="en-US" sz="2100" b="0" i="0" u="none" strike="noStrike" cap="none" baseline="0">
                <a:solidFill>
                  <a:srgbClr val="595959"/>
                </a:solidFill>
                <a:latin typeface="Galdeano"/>
                <a:ea typeface="Galdeano"/>
                <a:cs typeface="Galdeano"/>
                <a:sym typeface="Galdeano"/>
              </a:rPr>
              <a:t>Limiting factors (time, money, commitments, etc.)</a:t>
            </a:r>
          </a:p>
          <a:p>
            <a:pPr marL="576263" marR="0" lvl="1" indent="-238760" algn="l" rtl="0">
              <a:lnSpc>
                <a:spcPct val="80000"/>
              </a:lnSpc>
              <a:spcBef>
                <a:spcPts val="143"/>
              </a:spcBef>
              <a:spcAft>
                <a:spcPts val="0"/>
              </a:spcAft>
              <a:buClr>
                <a:srgbClr val="81D2FE"/>
              </a:buClr>
              <a:buFont typeface="Noto Symbol"/>
              <a:buNone/>
            </a:pPr>
            <a:endParaRPr sz="700" b="0" i="0" u="none" strike="noStrike" cap="none" baseline="0">
              <a:solidFill>
                <a:srgbClr val="595959"/>
              </a:solidFill>
              <a:latin typeface="Galdeano"/>
              <a:ea typeface="Galdeano"/>
              <a:cs typeface="Galdeano"/>
              <a:sym typeface="Galdeano"/>
            </a:endParaRPr>
          </a:p>
        </p:txBody>
      </p:sp>
      <p:sp>
        <p:nvSpPr>
          <p:cNvPr id="204" name="Shape 204"/>
          <p:cNvSpPr txBox="1">
            <a:spLocks noGrp="1"/>
          </p:cNvSpPr>
          <p:nvPr>
            <p:ph type="title"/>
          </p:nvPr>
        </p:nvSpPr>
        <p:spPr>
          <a:xfrm>
            <a:off x="457200" y="338328"/>
            <a:ext cx="8229600" cy="1252727"/>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Galdeano"/>
              <a:buNone/>
            </a:pPr>
            <a:r>
              <a:rPr lang="en-US" sz="3950" b="0" i="0" u="none" strike="noStrike" cap="none" baseline="0">
                <a:solidFill>
                  <a:srgbClr val="FFFFFF"/>
                </a:solidFill>
                <a:latin typeface="Galdeano"/>
                <a:ea typeface="Galdeano"/>
                <a:cs typeface="Galdeano"/>
                <a:sym typeface="Galdeano"/>
              </a:rPr>
              <a:t>To Go or Not Go:</a:t>
            </a:r>
            <a:br>
              <a:rPr lang="en-US" sz="3950" b="0" i="0" u="none" strike="noStrike" cap="none" baseline="0">
                <a:solidFill>
                  <a:srgbClr val="FFFFFF"/>
                </a:solidFill>
                <a:latin typeface="Galdeano"/>
                <a:ea typeface="Galdeano"/>
                <a:cs typeface="Galdeano"/>
                <a:sym typeface="Galdeano"/>
              </a:rPr>
            </a:br>
            <a:r>
              <a:rPr lang="en-US" sz="3950" b="0" i="0" u="none" strike="noStrike" cap="none" baseline="0">
                <a:solidFill>
                  <a:srgbClr val="FFFFFF"/>
                </a:solidFill>
                <a:latin typeface="Galdeano"/>
                <a:ea typeface="Galdeano"/>
                <a:cs typeface="Galdeano"/>
                <a:sym typeface="Galdeano"/>
              </a:rPr>
              <a:t>Making a Decision</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762000" y="1905000"/>
            <a:ext cx="7662863" cy="3581399"/>
          </a:xfrm>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1"/>
              </a:buClr>
              <a:buSzPct val="100000"/>
              <a:buFont typeface="Noto Symbol"/>
              <a:buChar char="∗"/>
            </a:pPr>
            <a:r>
              <a:rPr lang="en-US" sz="2000" b="0" i="0" u="none" strike="noStrike" cap="none" baseline="0">
                <a:solidFill>
                  <a:srgbClr val="595959"/>
                </a:solidFill>
                <a:latin typeface="Galdeano"/>
                <a:ea typeface="Galdeano"/>
                <a:cs typeface="Galdeano"/>
                <a:sym typeface="Galdeano"/>
              </a:rPr>
              <a:t>Find programs that are:</a:t>
            </a:r>
          </a:p>
          <a:p>
            <a:pPr marL="576263" marR="0" lvl="1" indent="-284163" algn="l" rtl="0">
              <a:spcBef>
                <a:spcPts val="400"/>
              </a:spcBef>
              <a:spcAft>
                <a:spcPts val="0"/>
              </a:spcAft>
              <a:buClr>
                <a:srgbClr val="81D2FE"/>
              </a:buClr>
              <a:buSzPct val="100000"/>
              <a:buFont typeface="Noto Symbol"/>
              <a:buChar char="▪"/>
            </a:pPr>
            <a:r>
              <a:rPr lang="en-US" sz="2000" b="0" i="0" u="none" strike="noStrike" cap="none" baseline="0">
                <a:solidFill>
                  <a:srgbClr val="595959"/>
                </a:solidFill>
                <a:latin typeface="Galdeano"/>
                <a:ea typeface="Galdeano"/>
                <a:cs typeface="Galdeano"/>
                <a:sym typeface="Galdeano"/>
              </a:rPr>
              <a:t>Strong in your intended field of study</a:t>
            </a:r>
          </a:p>
          <a:p>
            <a:pPr marL="576263" marR="0" lvl="1" indent="-284163" algn="l" rtl="0">
              <a:spcBef>
                <a:spcPts val="400"/>
              </a:spcBef>
              <a:spcAft>
                <a:spcPts val="0"/>
              </a:spcAft>
              <a:buClr>
                <a:srgbClr val="81D2FE"/>
              </a:buClr>
              <a:buSzPct val="100000"/>
              <a:buFont typeface="Noto Symbol"/>
              <a:buChar char="▪"/>
            </a:pPr>
            <a:r>
              <a:rPr lang="en-US" sz="2000" b="0" i="0" u="none" strike="noStrike" cap="none" baseline="0">
                <a:solidFill>
                  <a:srgbClr val="595959"/>
                </a:solidFill>
                <a:latin typeface="Galdeano"/>
                <a:ea typeface="Galdeano"/>
                <a:cs typeface="Galdeano"/>
                <a:sym typeface="Galdeano"/>
              </a:rPr>
              <a:t>Stable</a:t>
            </a:r>
          </a:p>
          <a:p>
            <a:pPr marL="576263" marR="0" lvl="1" indent="-284163" algn="l" rtl="0">
              <a:spcBef>
                <a:spcPts val="400"/>
              </a:spcBef>
              <a:spcAft>
                <a:spcPts val="0"/>
              </a:spcAft>
              <a:buClr>
                <a:srgbClr val="81D2FE"/>
              </a:buClr>
              <a:buSzPct val="100000"/>
              <a:buFont typeface="Noto Symbol"/>
              <a:buChar char="▪"/>
            </a:pPr>
            <a:r>
              <a:rPr lang="en-US" sz="2000" b="0" i="0" u="none" strike="noStrike" cap="none" baseline="0">
                <a:solidFill>
                  <a:srgbClr val="595959"/>
                </a:solidFill>
                <a:latin typeface="Galdeano"/>
                <a:ea typeface="Galdeano"/>
                <a:cs typeface="Galdeano"/>
                <a:sym typeface="Galdeano"/>
              </a:rPr>
              <a:t>Involved with/supportive of students</a:t>
            </a:r>
          </a:p>
          <a:p>
            <a:pPr marL="576263" marR="0" lvl="1" indent="-284163" algn="l" rtl="0">
              <a:spcBef>
                <a:spcPts val="400"/>
              </a:spcBef>
              <a:spcAft>
                <a:spcPts val="0"/>
              </a:spcAft>
              <a:buClr>
                <a:srgbClr val="81D2FE"/>
              </a:buClr>
              <a:buSzPct val="100000"/>
              <a:buFont typeface="Noto Symbol"/>
              <a:buChar char="▪"/>
            </a:pPr>
            <a:r>
              <a:rPr lang="en-US" sz="2000" b="0" i="0" u="none" strike="noStrike" cap="none" baseline="0">
                <a:solidFill>
                  <a:srgbClr val="595959"/>
                </a:solidFill>
                <a:latin typeface="Galdeano"/>
                <a:ea typeface="Galdeano"/>
                <a:cs typeface="Galdeano"/>
                <a:sym typeface="Galdeano"/>
              </a:rPr>
              <a:t>Fit your needs (financial, geographic, etc.) and interests</a:t>
            </a:r>
          </a:p>
          <a:p>
            <a:pPr marL="274320" marR="0" lvl="0" indent="-274320" algn="l" rtl="0">
              <a:spcBef>
                <a:spcPts val="400"/>
              </a:spcBef>
              <a:spcAft>
                <a:spcPts val="0"/>
              </a:spcAft>
              <a:buClr>
                <a:schemeClr val="accent1"/>
              </a:buClr>
              <a:buSzPct val="100000"/>
              <a:buFont typeface="Noto Symbol"/>
              <a:buChar char="∗"/>
            </a:pPr>
            <a:r>
              <a:rPr lang="en-US" sz="2000" b="0" i="0" u="none" strike="noStrike" cap="none" baseline="0">
                <a:solidFill>
                  <a:srgbClr val="595959"/>
                </a:solidFill>
                <a:latin typeface="Galdeano"/>
                <a:ea typeface="Galdeano"/>
                <a:cs typeface="Galdeano"/>
                <a:sym typeface="Galdeano"/>
              </a:rPr>
              <a:t>Admissions requirements (GPA, tests, experience)</a:t>
            </a:r>
          </a:p>
          <a:p>
            <a:pPr marL="274320" marR="0" lvl="0" indent="-274320" algn="l" rtl="0">
              <a:spcBef>
                <a:spcPts val="400"/>
              </a:spcBef>
              <a:spcAft>
                <a:spcPts val="0"/>
              </a:spcAft>
              <a:buClr>
                <a:schemeClr val="accent1"/>
              </a:buClr>
              <a:buSzPct val="100000"/>
              <a:buFont typeface="Noto Symbol"/>
              <a:buChar char="∗"/>
            </a:pPr>
            <a:r>
              <a:rPr lang="en-US" sz="2000" b="0" i="0" u="none" strike="noStrike" cap="none" baseline="0">
                <a:solidFill>
                  <a:srgbClr val="595959"/>
                </a:solidFill>
                <a:latin typeface="Galdeano"/>
                <a:ea typeface="Galdeano"/>
                <a:cs typeface="Galdeano"/>
                <a:sym typeface="Galdeano"/>
              </a:rPr>
              <a:t>Areas of specialization (programs, faculty, etc.)</a:t>
            </a:r>
          </a:p>
          <a:p>
            <a:pPr marL="274320" marR="0" lvl="0" indent="-274320" algn="l" rtl="0">
              <a:spcBef>
                <a:spcPts val="400"/>
              </a:spcBef>
              <a:spcAft>
                <a:spcPts val="0"/>
              </a:spcAft>
              <a:buClr>
                <a:schemeClr val="accent1"/>
              </a:buClr>
              <a:buSzPct val="100000"/>
              <a:buFont typeface="Noto Symbol"/>
              <a:buChar char="∗"/>
            </a:pPr>
            <a:r>
              <a:rPr lang="en-US" sz="2000" b="0" i="0" u="none" strike="noStrike" cap="none" baseline="0">
                <a:solidFill>
                  <a:srgbClr val="595959"/>
                </a:solidFill>
                <a:latin typeface="Galdeano"/>
                <a:ea typeface="Galdeano"/>
                <a:cs typeface="Galdeano"/>
                <a:sym typeface="Galdeano"/>
              </a:rPr>
              <a:t>Program options (thesis –vs- non-thesis)</a:t>
            </a:r>
          </a:p>
          <a:p>
            <a:pPr marL="274320" marR="0" lvl="0" indent="-274320" algn="l" rtl="0">
              <a:spcBef>
                <a:spcPts val="400"/>
              </a:spcBef>
              <a:spcAft>
                <a:spcPts val="0"/>
              </a:spcAft>
              <a:buClr>
                <a:schemeClr val="accent1"/>
              </a:buClr>
              <a:buSzPct val="100000"/>
              <a:buFont typeface="Noto Symbol"/>
              <a:buChar char="∗"/>
            </a:pPr>
            <a:r>
              <a:rPr lang="en-US" sz="2000" b="0" i="0" u="none" strike="noStrike" cap="none" baseline="0">
                <a:solidFill>
                  <a:srgbClr val="595959"/>
                </a:solidFill>
                <a:latin typeface="Galdeano"/>
                <a:ea typeface="Galdeano"/>
                <a:cs typeface="Galdeano"/>
                <a:sym typeface="Galdeano"/>
              </a:rPr>
              <a:t>Applied opportunities (research, internship, practicum)</a:t>
            </a:r>
          </a:p>
          <a:p>
            <a:pPr marL="274320" marR="0" lvl="0" indent="-274320" algn="l" rtl="0">
              <a:spcBef>
                <a:spcPts val="400"/>
              </a:spcBef>
              <a:spcAft>
                <a:spcPts val="0"/>
              </a:spcAft>
              <a:buClr>
                <a:schemeClr val="accent1"/>
              </a:buClr>
              <a:buSzPct val="100000"/>
              <a:buFont typeface="Noto Symbol"/>
              <a:buChar char="∗"/>
            </a:pPr>
            <a:r>
              <a:rPr lang="en-US" sz="2000" b="0" i="0" u="none" strike="noStrike" cap="none" baseline="0">
                <a:solidFill>
                  <a:srgbClr val="595959"/>
                </a:solidFill>
                <a:latin typeface="Galdeano"/>
                <a:ea typeface="Galdeano"/>
                <a:cs typeface="Galdeano"/>
                <a:sym typeface="Galdeano"/>
              </a:rPr>
              <a:t>Reputation of the faculty, program and university</a:t>
            </a:r>
          </a:p>
          <a:p>
            <a:pPr marL="274320" marR="0" lvl="0" indent="-274320" algn="l" rtl="0">
              <a:spcBef>
                <a:spcPts val="400"/>
              </a:spcBef>
              <a:spcAft>
                <a:spcPts val="0"/>
              </a:spcAft>
              <a:buClr>
                <a:schemeClr val="accent1"/>
              </a:buClr>
              <a:buSzPct val="100000"/>
              <a:buFont typeface="Noto Symbol"/>
              <a:buChar char="∗"/>
            </a:pPr>
            <a:r>
              <a:rPr lang="en-US" sz="2000" b="0" i="0" u="none" strike="noStrike" cap="none" baseline="0">
                <a:solidFill>
                  <a:srgbClr val="595959"/>
                </a:solidFill>
                <a:latin typeface="Galdeano"/>
                <a:ea typeface="Galdeano"/>
                <a:cs typeface="Galdeano"/>
                <a:sym typeface="Galdeano"/>
              </a:rPr>
              <a:t>Outcomes:  How do graduates do?</a:t>
            </a:r>
          </a:p>
          <a:p>
            <a:pPr marL="0" marR="0" lvl="0" indent="0" algn="l" rtl="0">
              <a:spcBef>
                <a:spcPts val="400"/>
              </a:spcBef>
              <a:spcAft>
                <a:spcPts val="0"/>
              </a:spcAft>
              <a:buClr>
                <a:schemeClr val="accent1"/>
              </a:buClr>
              <a:buFont typeface="Noto Symbol"/>
              <a:buNone/>
            </a:pPr>
            <a:endParaRPr sz="2000" b="0" i="0" u="none" strike="noStrike" cap="none" baseline="0">
              <a:solidFill>
                <a:srgbClr val="595959"/>
              </a:solidFill>
              <a:latin typeface="Galdeano"/>
              <a:ea typeface="Galdeano"/>
              <a:cs typeface="Galdeano"/>
              <a:sym typeface="Galdeano"/>
            </a:endParaRPr>
          </a:p>
          <a:p>
            <a:pPr marL="576263" marR="0" lvl="1" indent="-157162" algn="l" rtl="0">
              <a:spcBef>
                <a:spcPts val="400"/>
              </a:spcBef>
              <a:spcAft>
                <a:spcPts val="0"/>
              </a:spcAft>
              <a:buClr>
                <a:srgbClr val="81D2FE"/>
              </a:buClr>
              <a:buFont typeface="Noto Symbol"/>
              <a:buNone/>
            </a:pPr>
            <a:endParaRPr sz="2000" b="0" i="0" u="none" strike="noStrike" cap="none" baseline="0">
              <a:solidFill>
                <a:srgbClr val="595959"/>
              </a:solidFill>
              <a:latin typeface="Galdeano"/>
              <a:ea typeface="Galdeano"/>
              <a:cs typeface="Galdeano"/>
              <a:sym typeface="Galdeano"/>
            </a:endParaRPr>
          </a:p>
        </p:txBody>
      </p:sp>
      <p:sp>
        <p:nvSpPr>
          <p:cNvPr id="210" name="Shape 210"/>
          <p:cNvSpPr txBox="1">
            <a:spLocks noGrp="1"/>
          </p:cNvSpPr>
          <p:nvPr>
            <p:ph type="title"/>
          </p:nvPr>
        </p:nvSpPr>
        <p:spPr>
          <a:xfrm>
            <a:off x="457200" y="338328"/>
            <a:ext cx="8229600" cy="1252727"/>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Galdeano"/>
              <a:buNone/>
            </a:pPr>
            <a:r>
              <a:rPr lang="en-US" sz="3950" b="0" i="0" u="none" strike="noStrike" cap="none" baseline="0">
                <a:solidFill>
                  <a:srgbClr val="FFFFFF"/>
                </a:solidFill>
                <a:latin typeface="Galdeano"/>
                <a:ea typeface="Galdeano"/>
                <a:cs typeface="Galdeano"/>
                <a:sym typeface="Galdeano"/>
              </a:rPr>
              <a:t>Research: </a:t>
            </a:r>
            <a:br>
              <a:rPr lang="en-US" sz="3950" b="0" i="0" u="none" strike="noStrike" cap="none" baseline="0">
                <a:solidFill>
                  <a:srgbClr val="FFFFFF"/>
                </a:solidFill>
                <a:latin typeface="Galdeano"/>
                <a:ea typeface="Galdeano"/>
                <a:cs typeface="Galdeano"/>
                <a:sym typeface="Galdeano"/>
              </a:rPr>
            </a:br>
            <a:r>
              <a:rPr lang="en-US" sz="3950" b="0" i="0" u="none" strike="noStrike" cap="none" baseline="0">
                <a:solidFill>
                  <a:srgbClr val="FFFFFF"/>
                </a:solidFill>
                <a:latin typeface="Galdeano"/>
                <a:ea typeface="Galdeano"/>
                <a:cs typeface="Galdeano"/>
                <a:sym typeface="Galdeano"/>
              </a:rPr>
              <a:t>What You Need to Know</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872066" y="2675466"/>
            <a:ext cx="7408332" cy="3450695"/>
          </a:xfrm>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1"/>
              </a:buClr>
              <a:buSzPct val="100000"/>
              <a:buFont typeface="Noto Symbol"/>
              <a:buChar char="∗"/>
            </a:pPr>
            <a:r>
              <a:rPr lang="en-US" sz="2400" b="0" i="0" u="none" strike="noStrike" cap="none" baseline="0">
                <a:solidFill>
                  <a:srgbClr val="595959"/>
                </a:solidFill>
                <a:latin typeface="Galdeano"/>
                <a:ea typeface="Galdeano"/>
                <a:cs typeface="Galdeano"/>
                <a:sym typeface="Galdeano"/>
              </a:rPr>
              <a:t>Teaching Assistantships</a:t>
            </a:r>
          </a:p>
          <a:p>
            <a:pPr marL="274320" marR="0" lvl="0" indent="-274320" algn="l" rtl="0">
              <a:spcBef>
                <a:spcPts val="480"/>
              </a:spcBef>
              <a:spcAft>
                <a:spcPts val="0"/>
              </a:spcAft>
              <a:buClr>
                <a:schemeClr val="accent1"/>
              </a:buClr>
              <a:buSzPct val="100000"/>
              <a:buFont typeface="Noto Symbol"/>
              <a:buChar char="∗"/>
            </a:pPr>
            <a:r>
              <a:rPr lang="en-US" sz="2400" b="0" i="0" u="none" strike="noStrike" cap="none" baseline="0">
                <a:solidFill>
                  <a:srgbClr val="595959"/>
                </a:solidFill>
                <a:latin typeface="Galdeano"/>
                <a:ea typeface="Galdeano"/>
                <a:cs typeface="Galdeano"/>
                <a:sym typeface="Galdeano"/>
              </a:rPr>
              <a:t>Research Assistantships</a:t>
            </a:r>
          </a:p>
          <a:p>
            <a:pPr marL="274320" marR="0" lvl="0" indent="-274320" algn="l" rtl="0">
              <a:spcBef>
                <a:spcPts val="480"/>
              </a:spcBef>
              <a:spcAft>
                <a:spcPts val="0"/>
              </a:spcAft>
              <a:buClr>
                <a:schemeClr val="accent1"/>
              </a:buClr>
              <a:buSzPct val="100000"/>
              <a:buFont typeface="Noto Symbol"/>
              <a:buChar char="∗"/>
            </a:pPr>
            <a:r>
              <a:rPr lang="en-US" sz="2400" b="0" i="0" u="none" strike="noStrike" cap="none" baseline="0">
                <a:solidFill>
                  <a:srgbClr val="595959"/>
                </a:solidFill>
                <a:latin typeface="Galdeano"/>
                <a:ea typeface="Galdeano"/>
                <a:cs typeface="Galdeano"/>
                <a:sym typeface="Galdeano"/>
              </a:rPr>
              <a:t>Graduate Assistantships</a:t>
            </a:r>
          </a:p>
          <a:p>
            <a:pPr marL="274320" marR="0" lvl="0" indent="-274320" algn="l" rtl="0">
              <a:spcBef>
                <a:spcPts val="480"/>
              </a:spcBef>
              <a:spcAft>
                <a:spcPts val="0"/>
              </a:spcAft>
              <a:buClr>
                <a:schemeClr val="accent1"/>
              </a:buClr>
              <a:buSzPct val="100000"/>
              <a:buFont typeface="Noto Symbol"/>
              <a:buChar char="∗"/>
            </a:pPr>
            <a:r>
              <a:rPr lang="en-US" sz="2400" b="0" i="0" u="none" strike="noStrike" cap="none" baseline="0">
                <a:solidFill>
                  <a:srgbClr val="595959"/>
                </a:solidFill>
                <a:latin typeface="Galdeano"/>
                <a:ea typeface="Galdeano"/>
                <a:cs typeface="Galdeano"/>
                <a:sym typeface="Galdeano"/>
              </a:rPr>
              <a:t>Resident Assistantships</a:t>
            </a:r>
          </a:p>
          <a:p>
            <a:pPr marL="274320" marR="0" lvl="0" indent="-274320" algn="l" rtl="0">
              <a:spcBef>
                <a:spcPts val="480"/>
              </a:spcBef>
              <a:spcAft>
                <a:spcPts val="0"/>
              </a:spcAft>
              <a:buClr>
                <a:schemeClr val="accent1"/>
              </a:buClr>
              <a:buSzPct val="100000"/>
              <a:buFont typeface="Noto Symbol"/>
              <a:buChar char="∗"/>
            </a:pPr>
            <a:r>
              <a:rPr lang="en-US" sz="2400" b="0" i="0" u="none" strike="noStrike" cap="none" baseline="0">
                <a:solidFill>
                  <a:srgbClr val="595959"/>
                </a:solidFill>
                <a:latin typeface="Galdeano"/>
                <a:ea typeface="Galdeano"/>
                <a:cs typeface="Galdeano"/>
                <a:sym typeface="Galdeano"/>
              </a:rPr>
              <a:t>Grants/Fellowships</a:t>
            </a:r>
          </a:p>
          <a:p>
            <a:pPr marL="274320" marR="0" lvl="0" indent="-274320" algn="l" rtl="0">
              <a:spcBef>
                <a:spcPts val="480"/>
              </a:spcBef>
              <a:spcAft>
                <a:spcPts val="0"/>
              </a:spcAft>
              <a:buClr>
                <a:schemeClr val="accent1"/>
              </a:buClr>
              <a:buSzPct val="100000"/>
              <a:buFont typeface="Noto Symbol"/>
              <a:buChar char="∗"/>
            </a:pPr>
            <a:r>
              <a:rPr lang="en-US" sz="2400" b="0" i="0" u="none" strike="noStrike" cap="none" baseline="0">
                <a:solidFill>
                  <a:srgbClr val="595959"/>
                </a:solidFill>
                <a:latin typeface="Galdeano"/>
                <a:ea typeface="Galdeano"/>
                <a:cs typeface="Galdeano"/>
                <a:sym typeface="Galdeano"/>
              </a:rPr>
              <a:t>Employer Assistance</a:t>
            </a:r>
          </a:p>
          <a:p>
            <a:pPr marL="274320" marR="0" lvl="0" indent="-274320" algn="l" rtl="0">
              <a:spcBef>
                <a:spcPts val="480"/>
              </a:spcBef>
              <a:spcAft>
                <a:spcPts val="0"/>
              </a:spcAft>
              <a:buClr>
                <a:schemeClr val="accent1"/>
              </a:buClr>
              <a:buSzPct val="100000"/>
              <a:buFont typeface="Noto Symbol"/>
              <a:buChar char="∗"/>
            </a:pPr>
            <a:r>
              <a:rPr lang="en-US" sz="2400" b="0" i="0" u="none" strike="noStrike" cap="none" baseline="0">
                <a:solidFill>
                  <a:srgbClr val="595959"/>
                </a:solidFill>
                <a:latin typeface="Galdeano"/>
                <a:ea typeface="Galdeano"/>
                <a:cs typeface="Galdeano"/>
                <a:sym typeface="Galdeano"/>
              </a:rPr>
              <a:t>Student Loans</a:t>
            </a:r>
          </a:p>
        </p:txBody>
      </p:sp>
      <p:sp>
        <p:nvSpPr>
          <p:cNvPr id="216" name="Shape 216"/>
          <p:cNvSpPr txBox="1">
            <a:spLocks noGrp="1"/>
          </p:cNvSpPr>
          <p:nvPr>
            <p:ph type="title"/>
          </p:nvPr>
        </p:nvSpPr>
        <p:spPr>
          <a:xfrm>
            <a:off x="457200" y="338328"/>
            <a:ext cx="8229600" cy="1252727"/>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Galdeano"/>
              <a:buNone/>
            </a:pPr>
            <a:r>
              <a:rPr lang="en-US" sz="4400" b="0" i="0" u="none" strike="noStrike" cap="none" baseline="0">
                <a:solidFill>
                  <a:srgbClr val="FFFFFF"/>
                </a:solidFill>
                <a:latin typeface="Galdeano"/>
                <a:ea typeface="Galdeano"/>
                <a:cs typeface="Galdeano"/>
                <a:sym typeface="Galdeano"/>
              </a:rPr>
              <a:t>How to Pay for Grad School</a:t>
            </a:r>
          </a:p>
        </p:txBody>
      </p:sp>
      <p:pic>
        <p:nvPicPr>
          <p:cNvPr id="217" name="Shape 217"/>
          <p:cNvPicPr preferRelativeResize="0"/>
          <p:nvPr/>
        </p:nvPicPr>
        <p:blipFill rotWithShape="1">
          <a:blip r:embed="rId3">
            <a:alphaModFix/>
          </a:blip>
          <a:srcRect/>
          <a:stretch/>
        </p:blipFill>
        <p:spPr>
          <a:xfrm>
            <a:off x="4572000" y="2895600"/>
            <a:ext cx="3429000" cy="3081338"/>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872066" y="2675466"/>
            <a:ext cx="7408332" cy="3450695"/>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1"/>
              </a:buClr>
              <a:buSzPct val="100000"/>
              <a:buFont typeface="Noto Symbol"/>
              <a:buChar char="∗"/>
            </a:pPr>
            <a:r>
              <a:rPr lang="en-US" sz="2400" b="0" i="0" u="none" strike="noStrike" cap="none" baseline="0">
                <a:solidFill>
                  <a:schemeClr val="dk2"/>
                </a:solidFill>
                <a:latin typeface="Galdeano"/>
                <a:ea typeface="Galdeano"/>
                <a:cs typeface="Galdeano"/>
                <a:sym typeface="Galdeano"/>
              </a:rPr>
              <a:t>Apply to as many programs as possible</a:t>
            </a:r>
          </a:p>
          <a:p>
            <a:pPr marL="274320" marR="0" lvl="0" indent="-274320" algn="l" rtl="0">
              <a:spcBef>
                <a:spcPts val="480"/>
              </a:spcBef>
              <a:buClr>
                <a:schemeClr val="accent1"/>
              </a:buClr>
              <a:buSzPct val="100000"/>
              <a:buFont typeface="Noto Symbol"/>
              <a:buChar char="∗"/>
            </a:pPr>
            <a:r>
              <a:rPr lang="en-US" sz="2400" b="0" i="0" u="none" strike="noStrike" cap="none" baseline="0">
                <a:solidFill>
                  <a:schemeClr val="dk2"/>
                </a:solidFill>
                <a:latin typeface="Galdeano"/>
                <a:ea typeface="Galdeano"/>
                <a:cs typeface="Galdeano"/>
                <a:sym typeface="Galdeano"/>
              </a:rPr>
              <a:t>Consider application costs</a:t>
            </a:r>
          </a:p>
          <a:p>
            <a:pPr marL="576263" marR="0" lvl="1" indent="-284163" algn="l" rtl="0">
              <a:spcBef>
                <a:spcPts val="440"/>
              </a:spcBef>
              <a:buClr>
                <a:schemeClr val="accent1"/>
              </a:buClr>
              <a:buSzPct val="100000"/>
              <a:buFont typeface="Noto Symbol"/>
              <a:buChar char="▪"/>
            </a:pPr>
            <a:r>
              <a:rPr lang="en-US" sz="2200" b="0" i="0" u="none" strike="noStrike" cap="none" baseline="0">
                <a:solidFill>
                  <a:schemeClr val="dk2"/>
                </a:solidFill>
                <a:latin typeface="Galdeano"/>
                <a:ea typeface="Galdeano"/>
                <a:cs typeface="Galdeano"/>
                <a:sym typeface="Galdeano"/>
              </a:rPr>
              <a:t>$50 - $90 application fee</a:t>
            </a:r>
          </a:p>
          <a:p>
            <a:pPr marL="274320" marR="0" lvl="0" indent="-274320" algn="l" rtl="0">
              <a:spcBef>
                <a:spcPts val="480"/>
              </a:spcBef>
              <a:buClr>
                <a:schemeClr val="accent1"/>
              </a:buClr>
              <a:buSzPct val="100000"/>
              <a:buFont typeface="Noto Symbol"/>
              <a:buChar char="∗"/>
            </a:pPr>
            <a:r>
              <a:rPr lang="en-US" sz="2400" b="0" i="0" u="none" strike="noStrike" cap="none" baseline="0">
                <a:solidFill>
                  <a:schemeClr val="dk2"/>
                </a:solidFill>
                <a:latin typeface="Galdeano"/>
                <a:ea typeface="Galdeano"/>
                <a:cs typeface="Galdeano"/>
                <a:sym typeface="Galdeano"/>
              </a:rPr>
              <a:t>Know where you stand—how you compare to other candidates</a:t>
            </a:r>
          </a:p>
          <a:p>
            <a:pPr marL="274320" marR="0" lvl="0" indent="-274320" algn="l" rtl="0">
              <a:spcBef>
                <a:spcPts val="480"/>
              </a:spcBef>
              <a:buClr>
                <a:schemeClr val="accent1"/>
              </a:buClr>
              <a:buSzPct val="100000"/>
              <a:buFont typeface="Noto Symbol"/>
              <a:buChar char="∗"/>
            </a:pPr>
            <a:r>
              <a:rPr lang="en-US" sz="2400" b="0" i="0" u="none" strike="noStrike" cap="none" baseline="0">
                <a:solidFill>
                  <a:schemeClr val="dk2"/>
                </a:solidFill>
                <a:latin typeface="Galdeano"/>
                <a:ea typeface="Galdeano"/>
                <a:cs typeface="Galdeano"/>
                <a:sym typeface="Galdeano"/>
              </a:rPr>
              <a:t>Identify safe, middle, and reach schools</a:t>
            </a:r>
          </a:p>
        </p:txBody>
      </p:sp>
      <p:sp>
        <p:nvSpPr>
          <p:cNvPr id="223" name="Shape 223"/>
          <p:cNvSpPr txBox="1">
            <a:spLocks noGrp="1"/>
          </p:cNvSpPr>
          <p:nvPr>
            <p:ph type="title"/>
          </p:nvPr>
        </p:nvSpPr>
        <p:spPr>
          <a:xfrm>
            <a:off x="457200" y="338328"/>
            <a:ext cx="8229600" cy="1252727"/>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Galdeano"/>
              <a:buNone/>
            </a:pPr>
            <a:r>
              <a:rPr lang="en-US" sz="4400" b="0" i="0" u="none" strike="noStrike" cap="none" baseline="0">
                <a:solidFill>
                  <a:srgbClr val="FFFFFF"/>
                </a:solidFill>
                <a:latin typeface="Galdeano"/>
                <a:ea typeface="Galdeano"/>
                <a:cs typeface="Galdeano"/>
                <a:sym typeface="Galdeano"/>
              </a:rPr>
              <a:t>Applying</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231775" y="2667000"/>
            <a:ext cx="7696199" cy="327660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1"/>
              </a:buClr>
              <a:buSzPct val="100000"/>
              <a:buFont typeface="Noto Symbol"/>
              <a:buChar char="∗"/>
            </a:pPr>
            <a:r>
              <a:rPr lang="en-US" sz="2400" b="0" i="0" u="none" strike="noStrike" cap="none" baseline="0">
                <a:solidFill>
                  <a:schemeClr val="dk2"/>
                </a:solidFill>
                <a:latin typeface="Galdeano"/>
                <a:ea typeface="Galdeano"/>
                <a:cs typeface="Galdeano"/>
                <a:sym typeface="Galdeano"/>
              </a:rPr>
              <a:t>Admissions requirements typically include the following:</a:t>
            </a:r>
          </a:p>
          <a:p>
            <a:pPr marL="576263" marR="0" lvl="1" indent="-284163" algn="l" rtl="0">
              <a:spcBef>
                <a:spcPts val="440"/>
              </a:spcBef>
              <a:buClr>
                <a:schemeClr val="accent1"/>
              </a:buClr>
              <a:buSzPct val="100000"/>
              <a:buFont typeface="Noto Symbol"/>
              <a:buChar char="▪"/>
            </a:pPr>
            <a:r>
              <a:rPr lang="en-US" sz="2200" b="0" i="0" u="none" strike="noStrike" cap="none" baseline="0">
                <a:solidFill>
                  <a:schemeClr val="dk2"/>
                </a:solidFill>
                <a:latin typeface="Galdeano"/>
                <a:ea typeface="Galdeano"/>
                <a:cs typeface="Galdeano"/>
                <a:sym typeface="Galdeano"/>
              </a:rPr>
              <a:t>Admissions exam results</a:t>
            </a:r>
          </a:p>
          <a:p>
            <a:pPr marL="576263" marR="0" lvl="1" indent="-284163" algn="l" rtl="0">
              <a:spcBef>
                <a:spcPts val="440"/>
              </a:spcBef>
              <a:buClr>
                <a:schemeClr val="accent1"/>
              </a:buClr>
              <a:buSzPct val="100000"/>
              <a:buFont typeface="Noto Symbol"/>
              <a:buChar char="▪"/>
            </a:pPr>
            <a:r>
              <a:rPr lang="en-US" sz="2200" b="0" i="0" u="none" strike="noStrike" cap="none" baseline="0">
                <a:solidFill>
                  <a:schemeClr val="dk2"/>
                </a:solidFill>
                <a:latin typeface="Galdeano"/>
                <a:ea typeface="Galdeano"/>
                <a:cs typeface="Galdeano"/>
                <a:sym typeface="Galdeano"/>
              </a:rPr>
              <a:t>Transcripts -- GPA</a:t>
            </a:r>
          </a:p>
          <a:p>
            <a:pPr marL="576263" marR="0" lvl="1" indent="-284163" algn="l" rtl="0">
              <a:spcBef>
                <a:spcPts val="440"/>
              </a:spcBef>
              <a:buClr>
                <a:schemeClr val="accent1"/>
              </a:buClr>
              <a:buSzPct val="100000"/>
              <a:buFont typeface="Noto Symbol"/>
              <a:buChar char="▪"/>
            </a:pPr>
            <a:r>
              <a:rPr lang="en-US" sz="2200" b="0" i="0" u="none" strike="noStrike" cap="none" baseline="0">
                <a:solidFill>
                  <a:schemeClr val="dk2"/>
                </a:solidFill>
                <a:latin typeface="Galdeano"/>
                <a:ea typeface="Galdeano"/>
                <a:cs typeface="Galdeano"/>
                <a:sym typeface="Galdeano"/>
              </a:rPr>
              <a:t>Personal statement</a:t>
            </a:r>
          </a:p>
          <a:p>
            <a:pPr marL="576263" marR="0" lvl="1" indent="-284163" algn="l" rtl="0">
              <a:spcBef>
                <a:spcPts val="440"/>
              </a:spcBef>
              <a:buClr>
                <a:schemeClr val="accent1"/>
              </a:buClr>
              <a:buSzPct val="100000"/>
              <a:buFont typeface="Noto Symbol"/>
              <a:buChar char="▪"/>
            </a:pPr>
            <a:r>
              <a:rPr lang="en-US" sz="2200" b="0" i="0" u="none" strike="noStrike" cap="none" baseline="0">
                <a:solidFill>
                  <a:schemeClr val="dk2"/>
                </a:solidFill>
                <a:latin typeface="Galdeano"/>
                <a:ea typeface="Galdeano"/>
                <a:cs typeface="Galdeano"/>
                <a:sym typeface="Galdeano"/>
              </a:rPr>
              <a:t>Letters of recommendation</a:t>
            </a:r>
          </a:p>
          <a:p>
            <a:pPr marL="576263" marR="0" lvl="1" indent="-284163" algn="l" rtl="0">
              <a:spcBef>
                <a:spcPts val="440"/>
              </a:spcBef>
              <a:buClr>
                <a:schemeClr val="accent1"/>
              </a:buClr>
              <a:buSzPct val="100000"/>
              <a:buFont typeface="Noto Symbol"/>
              <a:buChar char="▪"/>
            </a:pPr>
            <a:r>
              <a:rPr lang="en-US" sz="2200" b="0" i="0" u="none" strike="noStrike" cap="none" baseline="0">
                <a:solidFill>
                  <a:schemeClr val="dk2"/>
                </a:solidFill>
                <a:latin typeface="Galdeano"/>
                <a:ea typeface="Galdeano"/>
                <a:cs typeface="Galdeano"/>
                <a:sym typeface="Galdeano"/>
              </a:rPr>
              <a:t>Financial Aid Application</a:t>
            </a:r>
          </a:p>
          <a:p>
            <a:pPr marL="274320" marR="0" lvl="0" indent="-274320" algn="l" rtl="0">
              <a:spcBef>
                <a:spcPts val="480"/>
              </a:spcBef>
              <a:buClr>
                <a:schemeClr val="accent1"/>
              </a:buClr>
              <a:buSzPct val="100000"/>
              <a:buFont typeface="Noto Symbol"/>
              <a:buChar char="∗"/>
            </a:pPr>
            <a:r>
              <a:rPr lang="en-US" sz="2400" b="0" i="0" u="none" strike="noStrike" cap="none" baseline="0">
                <a:solidFill>
                  <a:schemeClr val="dk2"/>
                </a:solidFill>
                <a:latin typeface="Galdeano"/>
                <a:ea typeface="Galdeano"/>
                <a:cs typeface="Galdeano"/>
                <a:sym typeface="Galdeano"/>
              </a:rPr>
              <a:t>Know what to send!</a:t>
            </a:r>
          </a:p>
        </p:txBody>
      </p:sp>
      <p:sp>
        <p:nvSpPr>
          <p:cNvPr id="229" name="Shape 229"/>
          <p:cNvSpPr txBox="1">
            <a:spLocks noGrp="1"/>
          </p:cNvSpPr>
          <p:nvPr>
            <p:ph type="title"/>
          </p:nvPr>
        </p:nvSpPr>
        <p:spPr>
          <a:xfrm>
            <a:off x="457200" y="338328"/>
            <a:ext cx="8229600" cy="1252727"/>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Galdeano"/>
              <a:buNone/>
            </a:pPr>
            <a:r>
              <a:rPr lang="en-US" sz="4400" b="0" i="0" u="none" strike="noStrike" cap="none" baseline="0">
                <a:solidFill>
                  <a:srgbClr val="FFFFFF"/>
                </a:solidFill>
                <a:latin typeface="Galdeano"/>
                <a:ea typeface="Galdeano"/>
                <a:cs typeface="Galdeano"/>
                <a:sym typeface="Galdeano"/>
              </a:rPr>
              <a:t>Requirements</a:t>
            </a:r>
          </a:p>
        </p:txBody>
      </p:sp>
      <p:pic>
        <p:nvPicPr>
          <p:cNvPr id="230" name="Shape 230"/>
          <p:cNvPicPr preferRelativeResize="0"/>
          <p:nvPr/>
        </p:nvPicPr>
        <p:blipFill rotWithShape="1">
          <a:blip r:embed="rId3">
            <a:alphaModFix/>
          </a:blip>
          <a:srcRect/>
          <a:stretch/>
        </p:blipFill>
        <p:spPr>
          <a:xfrm>
            <a:off x="5507182" y="3276600"/>
            <a:ext cx="2441574" cy="3119438"/>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09600" y="2514600"/>
            <a:ext cx="8077199" cy="411480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1"/>
              </a:buClr>
              <a:buSzPct val="116666"/>
              <a:buFont typeface="Noto Symbol"/>
              <a:buChar char="∗"/>
            </a:pPr>
            <a:r>
              <a:rPr lang="en-US" sz="2400" b="0" i="0" u="none" strike="noStrike" cap="none" baseline="0">
                <a:solidFill>
                  <a:schemeClr val="dk2"/>
                </a:solidFill>
                <a:latin typeface="Galdeano"/>
                <a:ea typeface="Galdeano"/>
                <a:cs typeface="Galdeano"/>
                <a:sym typeface="Galdeano"/>
              </a:rPr>
              <a:t>Examples:  </a:t>
            </a:r>
            <a:r>
              <a:rPr lang="en-US" sz="2800" b="0" i="0" u="none" strike="noStrike" cap="none" baseline="0">
                <a:solidFill>
                  <a:schemeClr val="dk2"/>
                </a:solidFill>
                <a:latin typeface="Galdeano"/>
                <a:ea typeface="Galdeano"/>
                <a:cs typeface="Galdeano"/>
                <a:sym typeface="Galdeano"/>
              </a:rPr>
              <a:t>GRE, MCAT, LSAT, GMAT</a:t>
            </a:r>
          </a:p>
          <a:p>
            <a:pPr marL="274320" marR="0" lvl="0" indent="-274320" algn="l" rtl="0">
              <a:spcBef>
                <a:spcPts val="480"/>
              </a:spcBef>
              <a:buClr>
                <a:schemeClr val="accent1"/>
              </a:buClr>
              <a:buSzPct val="100000"/>
              <a:buFont typeface="Noto Symbol"/>
              <a:buChar char="∗"/>
            </a:pPr>
            <a:r>
              <a:rPr lang="en-US" sz="2400" b="0" i="0" u="none" strike="noStrike" cap="none" baseline="0">
                <a:solidFill>
                  <a:schemeClr val="dk2"/>
                </a:solidFill>
                <a:latin typeface="Galdeano"/>
                <a:ea typeface="Galdeano"/>
                <a:cs typeface="Galdeano"/>
                <a:sym typeface="Galdeano"/>
              </a:rPr>
              <a:t>GRE more general</a:t>
            </a:r>
          </a:p>
          <a:p>
            <a:pPr marL="576263" marR="0" lvl="1" indent="-284163" algn="l" rtl="0">
              <a:spcBef>
                <a:spcPts val="440"/>
              </a:spcBef>
              <a:buClr>
                <a:schemeClr val="accent1"/>
              </a:buClr>
              <a:buSzPct val="100000"/>
              <a:buFont typeface="Noto Symbol"/>
              <a:buChar char="▪"/>
            </a:pPr>
            <a:r>
              <a:rPr lang="en-US" sz="2200" b="0" i="0" u="none" strike="noStrike" cap="none" baseline="0">
                <a:solidFill>
                  <a:schemeClr val="dk2"/>
                </a:solidFill>
                <a:latin typeface="Galdeano"/>
                <a:ea typeface="Galdeano"/>
                <a:cs typeface="Galdeano"/>
                <a:sym typeface="Galdeano"/>
              </a:rPr>
              <a:t>Verbal, quantitative, analytical writing</a:t>
            </a:r>
          </a:p>
          <a:p>
            <a:pPr marL="576263" marR="0" lvl="1" indent="-284163" algn="l" rtl="0">
              <a:spcBef>
                <a:spcPts val="440"/>
              </a:spcBef>
              <a:buClr>
                <a:schemeClr val="accent1"/>
              </a:buClr>
              <a:buSzPct val="100000"/>
              <a:buFont typeface="Noto Symbol"/>
              <a:buChar char="▪"/>
            </a:pPr>
            <a:r>
              <a:rPr lang="en-US" sz="2200" b="0" i="0" u="none" strike="noStrike" cap="none" baseline="0">
                <a:solidFill>
                  <a:schemeClr val="dk2"/>
                </a:solidFill>
                <a:latin typeface="Galdeano"/>
                <a:ea typeface="Galdeano"/>
                <a:cs typeface="Galdeano"/>
                <a:sym typeface="Galdeano"/>
              </a:rPr>
              <a:t>Option of subject tests (psychology, biology)</a:t>
            </a:r>
          </a:p>
          <a:p>
            <a:pPr marL="274320" marR="0" lvl="0" indent="-274320" algn="l" rtl="0">
              <a:spcBef>
                <a:spcPts val="480"/>
              </a:spcBef>
              <a:buClr>
                <a:schemeClr val="accent1"/>
              </a:buClr>
              <a:buSzPct val="100000"/>
              <a:buFont typeface="Noto Symbol"/>
              <a:buChar char="∗"/>
            </a:pPr>
            <a:r>
              <a:rPr lang="en-US" sz="2400" b="0" i="0" u="none" strike="noStrike" cap="none" baseline="0">
                <a:solidFill>
                  <a:schemeClr val="dk2"/>
                </a:solidFill>
                <a:latin typeface="Galdeano"/>
                <a:ea typeface="Galdeano"/>
                <a:cs typeface="Galdeano"/>
                <a:sym typeface="Galdeano"/>
              </a:rPr>
              <a:t>Computer adaptive, timed</a:t>
            </a:r>
          </a:p>
          <a:p>
            <a:pPr marL="274320" marR="0" lvl="0" indent="-274320" algn="l" rtl="0">
              <a:spcBef>
                <a:spcPts val="480"/>
              </a:spcBef>
              <a:buClr>
                <a:schemeClr val="accent1"/>
              </a:buClr>
              <a:buSzPct val="100000"/>
              <a:buFont typeface="Noto Symbol"/>
              <a:buChar char="∗"/>
            </a:pPr>
            <a:r>
              <a:rPr lang="en-US" sz="2400" b="0" i="0" u="none" strike="noStrike" cap="none" baseline="0">
                <a:solidFill>
                  <a:schemeClr val="dk2"/>
                </a:solidFill>
                <a:latin typeface="Galdeano"/>
                <a:ea typeface="Galdeano"/>
                <a:cs typeface="Galdeano"/>
                <a:sym typeface="Galdeano"/>
              </a:rPr>
              <a:t>Important for some programs, not for others</a:t>
            </a:r>
          </a:p>
          <a:p>
            <a:pPr marL="274320" marR="0" lvl="0" indent="-274320" algn="l" rtl="0">
              <a:spcBef>
                <a:spcPts val="480"/>
              </a:spcBef>
              <a:buClr>
                <a:schemeClr val="accent1"/>
              </a:buClr>
              <a:buSzPct val="100000"/>
              <a:buFont typeface="Noto Symbol"/>
              <a:buChar char="∗"/>
            </a:pPr>
            <a:r>
              <a:rPr lang="en-US" sz="2400" b="0" i="0" u="none" strike="noStrike" cap="none" baseline="0">
                <a:solidFill>
                  <a:schemeClr val="dk2"/>
                </a:solidFill>
                <a:latin typeface="Galdeano"/>
                <a:ea typeface="Galdeano"/>
                <a:cs typeface="Galdeano"/>
                <a:sym typeface="Galdeano"/>
              </a:rPr>
              <a:t>Tip:  take exam while in college or soon after</a:t>
            </a:r>
          </a:p>
          <a:p>
            <a:pPr marL="274320" marR="0" lvl="0" indent="-121920" algn="l" rtl="0">
              <a:spcBef>
                <a:spcPts val="480"/>
              </a:spcBef>
              <a:buClr>
                <a:schemeClr val="accent1"/>
              </a:buClr>
              <a:buFont typeface="Noto Symbol"/>
              <a:buNone/>
            </a:pPr>
            <a:endParaRPr sz="2400" b="0" i="0" u="none" strike="noStrike" cap="none" baseline="0">
              <a:solidFill>
                <a:schemeClr val="dk2"/>
              </a:solidFill>
              <a:latin typeface="Galdeano"/>
              <a:ea typeface="Galdeano"/>
              <a:cs typeface="Galdeano"/>
              <a:sym typeface="Galdeano"/>
            </a:endParaRPr>
          </a:p>
        </p:txBody>
      </p:sp>
      <p:sp>
        <p:nvSpPr>
          <p:cNvPr id="236" name="Shape 236"/>
          <p:cNvSpPr txBox="1">
            <a:spLocks noGrp="1"/>
          </p:cNvSpPr>
          <p:nvPr>
            <p:ph type="title"/>
          </p:nvPr>
        </p:nvSpPr>
        <p:spPr>
          <a:xfrm>
            <a:off x="533400" y="228600"/>
            <a:ext cx="8229600" cy="914400"/>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Galdeano"/>
              <a:buNone/>
            </a:pPr>
            <a:r>
              <a:rPr lang="en-US" sz="4400" b="0" i="0" u="none" strike="noStrike" cap="none" baseline="0">
                <a:solidFill>
                  <a:srgbClr val="FFFFFF"/>
                </a:solidFill>
                <a:latin typeface="Galdeano"/>
                <a:ea typeface="Galdeano"/>
                <a:cs typeface="Galdeano"/>
                <a:sym typeface="Galdeano"/>
              </a:rPr>
              <a:t>Admission Exams</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609600" y="2590800"/>
            <a:ext cx="8077199" cy="4525963"/>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1"/>
              </a:buClr>
              <a:buSzPct val="100000"/>
              <a:buFont typeface="Noto Symbol"/>
              <a:buChar char="∗"/>
            </a:pPr>
            <a:r>
              <a:rPr lang="en-US" sz="2400" b="0" i="0" u="none" strike="noStrike" cap="none" baseline="0">
                <a:solidFill>
                  <a:schemeClr val="dk2"/>
                </a:solidFill>
                <a:latin typeface="Galdeano"/>
                <a:ea typeface="Galdeano"/>
                <a:cs typeface="Galdeano"/>
                <a:sym typeface="Galdeano"/>
              </a:rPr>
              <a:t>Most programs expect minimum of 2.7-3.0</a:t>
            </a:r>
          </a:p>
          <a:p>
            <a:pPr marL="274320" marR="0" lvl="0" indent="-274320" algn="l" rtl="0">
              <a:spcBef>
                <a:spcPts val="480"/>
              </a:spcBef>
              <a:buClr>
                <a:schemeClr val="accent1"/>
              </a:buClr>
              <a:buSzPct val="100000"/>
              <a:buFont typeface="Noto Symbol"/>
              <a:buChar char="∗"/>
            </a:pPr>
            <a:r>
              <a:rPr lang="en-US" sz="2400" b="0" i="0" u="none" strike="noStrike" cap="none" baseline="0">
                <a:solidFill>
                  <a:schemeClr val="dk2"/>
                </a:solidFill>
                <a:latin typeface="Galdeano"/>
                <a:ea typeface="Galdeano"/>
                <a:cs typeface="Galdeano"/>
                <a:sym typeface="Galdeano"/>
              </a:rPr>
              <a:t>Make note of personal problems that affected a specific semester</a:t>
            </a:r>
          </a:p>
          <a:p>
            <a:pPr marL="274320" marR="0" lvl="0" indent="-274320" algn="l" rtl="0">
              <a:spcBef>
                <a:spcPts val="480"/>
              </a:spcBef>
              <a:buClr>
                <a:schemeClr val="accent1"/>
              </a:buClr>
              <a:buSzPct val="100000"/>
              <a:buFont typeface="Noto Symbol"/>
              <a:buChar char="∗"/>
            </a:pPr>
            <a:r>
              <a:rPr lang="en-US" sz="2400" b="0" i="0" u="none" strike="noStrike" cap="none" baseline="0">
                <a:solidFill>
                  <a:schemeClr val="dk2"/>
                </a:solidFill>
                <a:latin typeface="Galdeano"/>
                <a:ea typeface="Galdeano"/>
                <a:cs typeface="Galdeano"/>
                <a:sym typeface="Galdeano"/>
              </a:rPr>
              <a:t>Focus on junior and senior years</a:t>
            </a:r>
          </a:p>
          <a:p>
            <a:pPr marL="576263" marR="0" lvl="1" indent="-284163" algn="l" rtl="0">
              <a:spcBef>
                <a:spcPts val="440"/>
              </a:spcBef>
              <a:buClr>
                <a:schemeClr val="accent1"/>
              </a:buClr>
              <a:buSzPct val="100000"/>
              <a:buFont typeface="Noto Symbol"/>
              <a:buChar char="▪"/>
            </a:pPr>
            <a:r>
              <a:rPr lang="en-US" sz="2200" b="0" i="0" u="none" strike="noStrike" cap="none" baseline="0">
                <a:solidFill>
                  <a:schemeClr val="dk2"/>
                </a:solidFill>
                <a:latin typeface="Galdeano"/>
                <a:ea typeface="Galdeano"/>
                <a:cs typeface="Galdeano"/>
                <a:sym typeface="Galdeano"/>
              </a:rPr>
              <a:t>Upper-level courses</a:t>
            </a:r>
          </a:p>
          <a:p>
            <a:pPr marL="576263" marR="0" lvl="1" indent="-284163" algn="l" rtl="0">
              <a:spcBef>
                <a:spcPts val="440"/>
              </a:spcBef>
              <a:buClr>
                <a:schemeClr val="accent1"/>
              </a:buClr>
              <a:buSzPct val="100000"/>
              <a:buFont typeface="Noto Symbol"/>
              <a:buChar char="▪"/>
            </a:pPr>
            <a:r>
              <a:rPr lang="en-US" sz="2200" b="0" i="0" u="none" strike="noStrike" cap="none" baseline="0">
                <a:solidFill>
                  <a:schemeClr val="dk2"/>
                </a:solidFill>
                <a:latin typeface="Galdeano"/>
                <a:ea typeface="Galdeano"/>
                <a:cs typeface="Galdeano"/>
                <a:sym typeface="Galdeano"/>
              </a:rPr>
              <a:t>More focused study</a:t>
            </a:r>
          </a:p>
          <a:p>
            <a:pPr marL="576263" marR="0" lvl="1" indent="-284163" algn="l" rtl="0">
              <a:spcBef>
                <a:spcPts val="440"/>
              </a:spcBef>
              <a:buClr>
                <a:schemeClr val="accent1"/>
              </a:buClr>
              <a:buSzPct val="100000"/>
              <a:buFont typeface="Noto Symbol"/>
              <a:buChar char="▪"/>
            </a:pPr>
            <a:r>
              <a:rPr lang="en-US" sz="2200" b="0" i="0" u="none" strike="noStrike" cap="none" baseline="0">
                <a:solidFill>
                  <a:schemeClr val="dk2"/>
                </a:solidFill>
                <a:latin typeface="Galdeano"/>
                <a:ea typeface="Galdeano"/>
                <a:cs typeface="Galdeano"/>
                <a:sym typeface="Galdeano"/>
              </a:rPr>
              <a:t>Higher demands</a:t>
            </a:r>
          </a:p>
        </p:txBody>
      </p:sp>
      <p:sp>
        <p:nvSpPr>
          <p:cNvPr id="243" name="Shape 243"/>
          <p:cNvSpPr txBox="1">
            <a:spLocks noGrp="1"/>
          </p:cNvSpPr>
          <p:nvPr>
            <p:ph type="title"/>
          </p:nvPr>
        </p:nvSpPr>
        <p:spPr>
          <a:xfrm>
            <a:off x="457200" y="338328"/>
            <a:ext cx="8229600" cy="1252727"/>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Galdeano"/>
              <a:buNone/>
            </a:pPr>
            <a:r>
              <a:rPr lang="en-US" sz="4400" b="0" i="0" u="none" strike="noStrike" cap="none" baseline="0">
                <a:solidFill>
                  <a:srgbClr val="FFFFFF"/>
                </a:solidFill>
                <a:latin typeface="Galdeano"/>
                <a:ea typeface="Galdeano"/>
                <a:cs typeface="Galdeano"/>
                <a:sym typeface="Galdeano"/>
              </a:rPr>
              <a:t>GPA</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914400" y="1905000"/>
            <a:ext cx="7467600" cy="43434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Noto Symbol"/>
              <a:buNone/>
            </a:pPr>
            <a:r>
              <a:rPr lang="en-US" sz="2600" b="1" i="0" u="none" strike="noStrike" cap="none" baseline="0">
                <a:solidFill>
                  <a:srgbClr val="595959"/>
                </a:solidFill>
                <a:latin typeface="Galdeano"/>
                <a:ea typeface="Galdeano"/>
                <a:cs typeface="Galdeano"/>
                <a:sym typeface="Galdeano"/>
              </a:rPr>
              <a:t>Purpose</a:t>
            </a:r>
          </a:p>
          <a:p>
            <a:pPr marL="576263" marR="0" lvl="1" indent="-284163" algn="l" rtl="0">
              <a:spcBef>
                <a:spcPts val="440"/>
              </a:spcBef>
              <a:spcAft>
                <a:spcPts val="0"/>
              </a:spcAft>
              <a:buClr>
                <a:srgbClr val="81D2FE"/>
              </a:buClr>
              <a:buSzPct val="100000"/>
              <a:buFont typeface="Noto Symbol"/>
              <a:buChar char="∗"/>
            </a:pPr>
            <a:r>
              <a:rPr lang="en-US" sz="2200" b="0" i="0" u="none" strike="noStrike" cap="none" baseline="0">
                <a:solidFill>
                  <a:srgbClr val="595959"/>
                </a:solidFill>
                <a:latin typeface="Galdeano"/>
                <a:ea typeface="Galdeano"/>
                <a:cs typeface="Galdeano"/>
                <a:sym typeface="Galdeano"/>
              </a:rPr>
              <a:t>How you think</a:t>
            </a:r>
          </a:p>
          <a:p>
            <a:pPr marL="576263" marR="0" lvl="1" indent="-284163" algn="l" rtl="0">
              <a:spcBef>
                <a:spcPts val="440"/>
              </a:spcBef>
              <a:spcAft>
                <a:spcPts val="0"/>
              </a:spcAft>
              <a:buClr>
                <a:srgbClr val="81D2FE"/>
              </a:buClr>
              <a:buSzPct val="100000"/>
              <a:buFont typeface="Noto Symbol"/>
              <a:buChar char="∗"/>
            </a:pPr>
            <a:r>
              <a:rPr lang="en-US" sz="2200" b="0" i="0" u="none" strike="noStrike" cap="none" baseline="0">
                <a:solidFill>
                  <a:srgbClr val="595959"/>
                </a:solidFill>
                <a:latin typeface="Galdeano"/>
                <a:ea typeface="Galdeano"/>
                <a:cs typeface="Galdeano"/>
                <a:sym typeface="Galdeano"/>
              </a:rPr>
              <a:t>How you write</a:t>
            </a:r>
          </a:p>
          <a:p>
            <a:pPr marL="576263" marR="0" lvl="1" indent="-284163" algn="l" rtl="0">
              <a:spcBef>
                <a:spcPts val="440"/>
              </a:spcBef>
              <a:spcAft>
                <a:spcPts val="0"/>
              </a:spcAft>
              <a:buClr>
                <a:srgbClr val="81D2FE"/>
              </a:buClr>
              <a:buSzPct val="100000"/>
              <a:buFont typeface="Noto Symbol"/>
              <a:buChar char="∗"/>
            </a:pPr>
            <a:r>
              <a:rPr lang="en-US" sz="2200" b="0" i="0" u="none" strike="noStrike" cap="none" baseline="0">
                <a:solidFill>
                  <a:srgbClr val="595959"/>
                </a:solidFill>
                <a:latin typeface="Galdeano"/>
                <a:ea typeface="Galdeano"/>
                <a:cs typeface="Galdeano"/>
                <a:sym typeface="Galdeano"/>
              </a:rPr>
              <a:t>Sell yourself -- Personal + Persuasive</a:t>
            </a:r>
          </a:p>
          <a:p>
            <a:pPr marL="576263" marR="0" lvl="1" indent="-284163" algn="l" rtl="0">
              <a:spcBef>
                <a:spcPts val="440"/>
              </a:spcBef>
              <a:spcAft>
                <a:spcPts val="0"/>
              </a:spcAft>
              <a:buClr>
                <a:srgbClr val="81D2FE"/>
              </a:buClr>
              <a:buSzPct val="100000"/>
              <a:buFont typeface="Noto Symbol"/>
              <a:buChar char="∗"/>
            </a:pPr>
            <a:r>
              <a:rPr lang="en-US" sz="2200" b="0" i="0" u="none" strike="noStrike" cap="none" baseline="0">
                <a:solidFill>
                  <a:srgbClr val="595959"/>
                </a:solidFill>
                <a:latin typeface="Galdeano"/>
                <a:ea typeface="Galdeano"/>
                <a:cs typeface="Galdeano"/>
                <a:sym typeface="Galdeano"/>
              </a:rPr>
              <a:t>Why should they admit you?</a:t>
            </a:r>
          </a:p>
          <a:p>
            <a:pPr marL="576263" marR="0" lvl="1" indent="-284163" algn="l" rtl="0">
              <a:spcBef>
                <a:spcPts val="440"/>
              </a:spcBef>
              <a:spcAft>
                <a:spcPts val="0"/>
              </a:spcAft>
              <a:buClr>
                <a:srgbClr val="81D2FE"/>
              </a:buClr>
              <a:buSzPct val="100000"/>
              <a:buFont typeface="Noto Symbol"/>
              <a:buChar char="∗"/>
            </a:pPr>
            <a:r>
              <a:rPr lang="en-US" sz="2200" b="0" i="0" u="none" strike="noStrike" cap="none" baseline="0">
                <a:solidFill>
                  <a:srgbClr val="595959"/>
                </a:solidFill>
                <a:latin typeface="Galdeano"/>
                <a:ea typeface="Galdeano"/>
                <a:cs typeface="Galdeano"/>
                <a:sym typeface="Galdeano"/>
              </a:rPr>
              <a:t>Fill in the blanks</a:t>
            </a:r>
          </a:p>
          <a:p>
            <a:pPr marL="576263" marR="0" lvl="1" indent="-284163" algn="l" rtl="0">
              <a:spcBef>
                <a:spcPts val="440"/>
              </a:spcBef>
              <a:spcAft>
                <a:spcPts val="0"/>
              </a:spcAft>
              <a:buClr>
                <a:srgbClr val="81D2FE"/>
              </a:buClr>
              <a:buSzPct val="100000"/>
              <a:buFont typeface="Noto Symbol"/>
              <a:buChar char="∗"/>
            </a:pPr>
            <a:r>
              <a:rPr lang="en-US" sz="2200" b="0" i="0" u="none" strike="noStrike" cap="none" baseline="0">
                <a:solidFill>
                  <a:srgbClr val="595959"/>
                </a:solidFill>
                <a:latin typeface="Galdeano"/>
                <a:ea typeface="Galdeano"/>
                <a:cs typeface="Galdeano"/>
                <a:sym typeface="Galdeano"/>
              </a:rPr>
              <a:t>Connect past, present + future</a:t>
            </a:r>
          </a:p>
          <a:p>
            <a:pPr marL="576263" marR="0" lvl="1" indent="-284163" algn="l" rtl="0">
              <a:spcBef>
                <a:spcPts val="440"/>
              </a:spcBef>
              <a:spcAft>
                <a:spcPts val="0"/>
              </a:spcAft>
              <a:buClr>
                <a:srgbClr val="81D2FE"/>
              </a:buClr>
              <a:buSzPct val="100000"/>
              <a:buFont typeface="Noto Symbol"/>
              <a:buChar char="∗"/>
            </a:pPr>
            <a:r>
              <a:rPr lang="en-US" sz="2200" b="0" i="0" u="none" strike="noStrike" cap="none" baseline="0">
                <a:solidFill>
                  <a:srgbClr val="595959"/>
                </a:solidFill>
                <a:latin typeface="Galdeano"/>
                <a:ea typeface="Galdeano"/>
                <a:cs typeface="Galdeano"/>
                <a:sym typeface="Galdeano"/>
              </a:rPr>
              <a:t>Synthesize - Tie all pieces of your application together</a:t>
            </a:r>
          </a:p>
          <a:p>
            <a:pPr marL="576263" marR="0" lvl="1" indent="-284163" algn="l" rtl="0">
              <a:spcBef>
                <a:spcPts val="440"/>
              </a:spcBef>
              <a:spcAft>
                <a:spcPts val="0"/>
              </a:spcAft>
              <a:buClr>
                <a:srgbClr val="81D2FE"/>
              </a:buClr>
              <a:buSzPct val="100000"/>
              <a:buFont typeface="Noto Symbol"/>
              <a:buChar char="∗"/>
            </a:pPr>
            <a:r>
              <a:rPr lang="en-US" sz="2200" b="0" i="0" u="none" strike="noStrike" cap="none" baseline="0">
                <a:solidFill>
                  <a:srgbClr val="595959"/>
                </a:solidFill>
                <a:latin typeface="Galdeano"/>
                <a:ea typeface="Galdeano"/>
                <a:cs typeface="Galdeano"/>
                <a:sym typeface="Galdeano"/>
              </a:rPr>
              <a:t>Assess motivation, compatibility/fit</a:t>
            </a:r>
          </a:p>
          <a:p>
            <a:pPr marL="0" marR="0" lvl="1" indent="0" algn="r" rtl="0">
              <a:spcBef>
                <a:spcPts val="440"/>
              </a:spcBef>
              <a:spcAft>
                <a:spcPts val="0"/>
              </a:spcAft>
              <a:buClr>
                <a:schemeClr val="dk2"/>
              </a:buClr>
              <a:buSzPct val="25000"/>
              <a:buFont typeface="Noto Symbol"/>
              <a:buNone/>
            </a:pPr>
            <a:r>
              <a:rPr lang="en-US" sz="2200" b="1" i="1" u="none" strike="noStrike" cap="none" baseline="0">
                <a:solidFill>
                  <a:srgbClr val="595959"/>
                </a:solidFill>
                <a:latin typeface="Galdeano"/>
                <a:ea typeface="Galdeano"/>
                <a:cs typeface="Galdeano"/>
                <a:sym typeface="Galdeano"/>
              </a:rPr>
              <a:t>Committees admit people, not credentials!</a:t>
            </a:r>
          </a:p>
          <a:p>
            <a:pPr marL="0" marR="0" lvl="0" indent="0" algn="l" rtl="0">
              <a:spcBef>
                <a:spcPts val="444"/>
              </a:spcBef>
              <a:spcAft>
                <a:spcPts val="0"/>
              </a:spcAft>
              <a:buClr>
                <a:schemeClr val="accent1"/>
              </a:buClr>
              <a:buFont typeface="Noto Symbol"/>
              <a:buNone/>
            </a:pPr>
            <a:endParaRPr sz="2200" b="0" i="0" u="none" strike="noStrike" cap="none" baseline="0">
              <a:solidFill>
                <a:srgbClr val="595959"/>
              </a:solidFill>
              <a:latin typeface="Arial"/>
              <a:ea typeface="Arial"/>
              <a:cs typeface="Arial"/>
              <a:sym typeface="Arial"/>
            </a:endParaRPr>
          </a:p>
          <a:p>
            <a:pPr marL="274320" marR="0" lvl="0" indent="-109855" algn="l" rtl="0">
              <a:spcBef>
                <a:spcPts val="518"/>
              </a:spcBef>
              <a:spcAft>
                <a:spcPts val="0"/>
              </a:spcAft>
              <a:buClr>
                <a:schemeClr val="accent1"/>
              </a:buClr>
              <a:buFont typeface="Noto Symbol"/>
              <a:buNone/>
            </a:pPr>
            <a:endParaRPr sz="2600" b="0" i="0" u="none" strike="noStrike" cap="none" baseline="0">
              <a:solidFill>
                <a:srgbClr val="595959"/>
              </a:solidFill>
              <a:latin typeface="Galdeano"/>
              <a:ea typeface="Galdeano"/>
              <a:cs typeface="Galdeano"/>
              <a:sym typeface="Galdeano"/>
            </a:endParaRPr>
          </a:p>
        </p:txBody>
      </p:sp>
      <p:sp>
        <p:nvSpPr>
          <p:cNvPr id="249" name="Shape 249"/>
          <p:cNvSpPr txBox="1">
            <a:spLocks noGrp="1"/>
          </p:cNvSpPr>
          <p:nvPr>
            <p:ph type="title"/>
          </p:nvPr>
        </p:nvSpPr>
        <p:spPr>
          <a:xfrm>
            <a:off x="457200" y="338328"/>
            <a:ext cx="8229600" cy="1252727"/>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Galdeano"/>
              <a:buNone/>
            </a:pPr>
            <a:r>
              <a:rPr lang="en-US" sz="4400" b="0" i="0" u="none" strike="noStrike" cap="none" baseline="0">
                <a:solidFill>
                  <a:srgbClr val="FFFFFF"/>
                </a:solidFill>
                <a:latin typeface="Galdeano"/>
                <a:ea typeface="Galdeano"/>
                <a:cs typeface="Galdeano"/>
                <a:sym typeface="Galdeano"/>
              </a:rPr>
              <a:t>Personal Statement</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1219200" y="2514600"/>
            <a:ext cx="7315200" cy="4114800"/>
          </a:xfrm>
          <a:prstGeom prst="rect">
            <a:avLst/>
          </a:prstGeom>
          <a:noFill/>
          <a:ln>
            <a:noFill/>
          </a:ln>
        </p:spPr>
        <p:txBody>
          <a:bodyPr lIns="91425" tIns="45700" rIns="91425" bIns="45700" anchor="t" anchorCtr="0">
            <a:noAutofit/>
          </a:bodyPr>
          <a:lstStyle/>
          <a:p>
            <a:pPr marL="274320" marR="0" lvl="0" indent="-274320" algn="l" rtl="0">
              <a:lnSpc>
                <a:spcPct val="90000"/>
              </a:lnSpc>
              <a:spcBef>
                <a:spcPts val="0"/>
              </a:spcBef>
              <a:buClr>
                <a:schemeClr val="accent1"/>
              </a:buClr>
              <a:buSzPct val="100000"/>
              <a:buFont typeface="Noto Symbol"/>
              <a:buChar char="∗"/>
            </a:pPr>
            <a:r>
              <a:rPr lang="en-US" sz="2400" b="0" i="0" u="none" strike="noStrike" cap="none" baseline="0">
                <a:solidFill>
                  <a:schemeClr val="dk2"/>
                </a:solidFill>
                <a:latin typeface="Galdeano"/>
                <a:ea typeface="Galdeano"/>
                <a:cs typeface="Galdeano"/>
                <a:sym typeface="Galdeano"/>
              </a:rPr>
              <a:t>Make it easy for references!  Give them…</a:t>
            </a:r>
          </a:p>
          <a:p>
            <a:pPr marL="576263" marR="0" lvl="1" indent="-284163" algn="l" rtl="0">
              <a:lnSpc>
                <a:spcPct val="90000"/>
              </a:lnSpc>
              <a:spcBef>
                <a:spcPts val="440"/>
              </a:spcBef>
              <a:buClr>
                <a:schemeClr val="accent1"/>
              </a:buClr>
              <a:buSzPct val="100000"/>
              <a:buFont typeface="Noto Symbol"/>
              <a:buChar char="▪"/>
            </a:pPr>
            <a:r>
              <a:rPr lang="en-US" sz="2200" b="0" i="0" u="none" strike="noStrike" cap="none" baseline="0">
                <a:solidFill>
                  <a:schemeClr val="dk2"/>
                </a:solidFill>
                <a:latin typeface="Galdeano"/>
                <a:ea typeface="Galdeano"/>
                <a:cs typeface="Galdeano"/>
                <a:sym typeface="Galdeano"/>
              </a:rPr>
              <a:t>Instructions, information, and deadlines for each program</a:t>
            </a:r>
          </a:p>
          <a:p>
            <a:pPr marL="576263" marR="0" lvl="1" indent="-284163" algn="l" rtl="0">
              <a:lnSpc>
                <a:spcPct val="90000"/>
              </a:lnSpc>
              <a:spcBef>
                <a:spcPts val="440"/>
              </a:spcBef>
              <a:buClr>
                <a:schemeClr val="accent1"/>
              </a:buClr>
              <a:buSzPct val="100000"/>
              <a:buFont typeface="Noto Symbol"/>
              <a:buChar char="▪"/>
            </a:pPr>
            <a:r>
              <a:rPr lang="en-US" sz="2200" b="0" i="0" u="none" strike="noStrike" cap="none" baseline="0">
                <a:solidFill>
                  <a:schemeClr val="dk2"/>
                </a:solidFill>
                <a:latin typeface="Galdeano"/>
                <a:ea typeface="Galdeano"/>
                <a:cs typeface="Galdeano"/>
                <a:sym typeface="Galdeano"/>
              </a:rPr>
              <a:t>Resume and transcripts</a:t>
            </a:r>
          </a:p>
          <a:p>
            <a:pPr marL="576263" marR="0" lvl="1" indent="-284163" algn="l" rtl="0">
              <a:lnSpc>
                <a:spcPct val="90000"/>
              </a:lnSpc>
              <a:spcBef>
                <a:spcPts val="440"/>
              </a:spcBef>
              <a:buClr>
                <a:schemeClr val="accent1"/>
              </a:buClr>
              <a:buSzPct val="100000"/>
              <a:buFont typeface="Noto Symbol"/>
              <a:buChar char="▪"/>
            </a:pPr>
            <a:r>
              <a:rPr lang="en-US" sz="2200" b="0" i="0" u="none" strike="noStrike" cap="none" baseline="0">
                <a:solidFill>
                  <a:schemeClr val="dk2"/>
                </a:solidFill>
                <a:latin typeface="Galdeano"/>
                <a:ea typeface="Galdeano"/>
                <a:cs typeface="Galdeano"/>
                <a:sym typeface="Galdeano"/>
              </a:rPr>
              <a:t>Personal statement</a:t>
            </a:r>
          </a:p>
          <a:p>
            <a:pPr marL="576263" marR="0" lvl="1" indent="-284163" algn="l" rtl="0">
              <a:lnSpc>
                <a:spcPct val="90000"/>
              </a:lnSpc>
              <a:spcBef>
                <a:spcPts val="440"/>
              </a:spcBef>
              <a:buClr>
                <a:schemeClr val="accent1"/>
              </a:buClr>
              <a:buSzPct val="100000"/>
              <a:buFont typeface="Noto Symbol"/>
              <a:buChar char="▪"/>
            </a:pPr>
            <a:r>
              <a:rPr lang="en-US" sz="2200" b="0" i="0" u="none" strike="noStrike" cap="none" baseline="0">
                <a:solidFill>
                  <a:schemeClr val="dk2"/>
                </a:solidFill>
                <a:latin typeface="Galdeano"/>
                <a:ea typeface="Galdeano"/>
                <a:cs typeface="Galdeano"/>
                <a:sym typeface="Galdeano"/>
              </a:rPr>
              <a:t>Stamped and addressed envelopes for each program</a:t>
            </a:r>
          </a:p>
          <a:p>
            <a:pPr marL="274320" marR="0" lvl="0" indent="-274320" algn="l" rtl="0">
              <a:lnSpc>
                <a:spcPct val="90000"/>
              </a:lnSpc>
              <a:spcBef>
                <a:spcPts val="480"/>
              </a:spcBef>
              <a:buClr>
                <a:schemeClr val="accent1"/>
              </a:buClr>
              <a:buSzPct val="100000"/>
              <a:buFont typeface="Noto Symbol"/>
              <a:buChar char="∗"/>
            </a:pPr>
            <a:r>
              <a:rPr lang="en-US" sz="2400" b="0" i="0" u="none" strike="noStrike" cap="none" baseline="0">
                <a:solidFill>
                  <a:schemeClr val="dk2"/>
                </a:solidFill>
                <a:latin typeface="Galdeano"/>
                <a:ea typeface="Galdeano"/>
                <a:cs typeface="Galdeano"/>
                <a:sym typeface="Galdeano"/>
              </a:rPr>
              <a:t>Send reminder emails</a:t>
            </a:r>
          </a:p>
          <a:p>
            <a:pPr marL="274320" marR="0" lvl="0" indent="-274320" algn="l" rtl="0">
              <a:lnSpc>
                <a:spcPct val="90000"/>
              </a:lnSpc>
              <a:spcBef>
                <a:spcPts val="480"/>
              </a:spcBef>
              <a:buClr>
                <a:schemeClr val="accent1"/>
              </a:buClr>
              <a:buSzPct val="100000"/>
              <a:buFont typeface="Noto Symbol"/>
              <a:buChar char="∗"/>
            </a:pPr>
            <a:r>
              <a:rPr lang="en-US" sz="2400" b="0" i="0" u="none" strike="noStrike" cap="none" baseline="0">
                <a:solidFill>
                  <a:schemeClr val="dk2"/>
                </a:solidFill>
                <a:latin typeface="Galdeano"/>
                <a:ea typeface="Galdeano"/>
                <a:cs typeface="Galdeano"/>
                <a:sym typeface="Galdeano"/>
              </a:rPr>
              <a:t>Thank you card</a:t>
            </a:r>
          </a:p>
        </p:txBody>
      </p:sp>
      <p:sp>
        <p:nvSpPr>
          <p:cNvPr id="256" name="Shape 256"/>
          <p:cNvSpPr txBox="1">
            <a:spLocks noGrp="1"/>
          </p:cNvSpPr>
          <p:nvPr>
            <p:ph type="title"/>
          </p:nvPr>
        </p:nvSpPr>
        <p:spPr>
          <a:xfrm>
            <a:off x="457200" y="338328"/>
            <a:ext cx="8229600" cy="1252727"/>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Galdeano"/>
              <a:buNone/>
            </a:pPr>
            <a:r>
              <a:rPr lang="en-US" sz="4000" b="0" i="0" u="none" strike="noStrike" cap="none" baseline="0">
                <a:solidFill>
                  <a:srgbClr val="FFFFFF"/>
                </a:solidFill>
                <a:latin typeface="Galdeano"/>
                <a:ea typeface="Galdeano"/>
                <a:cs typeface="Galdeano"/>
                <a:sym typeface="Galdeano"/>
              </a:rPr>
              <a:t>Letters of Recommendation</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Shape 145"/>
          <p:cNvPicPr preferRelativeResize="0"/>
          <p:nvPr/>
        </p:nvPicPr>
        <p:blipFill rotWithShape="1">
          <a:blip r:embed="rId3">
            <a:alphaModFix/>
          </a:blip>
          <a:srcRect l="12010" t="11708" r="12958" b="4389"/>
          <a:stretch/>
        </p:blipFill>
        <p:spPr>
          <a:xfrm>
            <a:off x="0" y="0"/>
            <a:ext cx="9132888" cy="6835774"/>
          </a:xfrm>
          <a:prstGeom prst="rect">
            <a:avLst/>
          </a:prstGeom>
          <a:noFill/>
          <a:ln>
            <a:noFill/>
          </a:ln>
        </p:spPr>
      </p:pic>
      <p:sp>
        <p:nvSpPr>
          <p:cNvPr id="146" name="Shape 146"/>
          <p:cNvSpPr/>
          <p:nvPr/>
        </p:nvSpPr>
        <p:spPr>
          <a:xfrm>
            <a:off x="1828800" y="3124200"/>
            <a:ext cx="3429000" cy="1524000"/>
          </a:xfrm>
          <a:prstGeom prst="ellipse">
            <a:avLst/>
          </a:prstGeom>
          <a:noFill/>
          <a:ln w="41275"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Galdeano"/>
              <a:ea typeface="Galdeano"/>
              <a:cs typeface="Galdeano"/>
              <a:sym typeface="Galdeano"/>
            </a:endParaRPr>
          </a:p>
        </p:txBody>
      </p:sp>
      <p:sp>
        <p:nvSpPr>
          <p:cNvPr id="147" name="Shape 147"/>
          <p:cNvSpPr txBox="1"/>
          <p:nvPr/>
        </p:nvSpPr>
        <p:spPr>
          <a:xfrm>
            <a:off x="1828800" y="1131887"/>
            <a:ext cx="6934199" cy="369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sng" strike="noStrike" cap="none" baseline="0">
                <a:solidFill>
                  <a:schemeClr val="hlink"/>
                </a:solidFill>
                <a:latin typeface="Arial"/>
                <a:ea typeface="Arial"/>
                <a:cs typeface="Arial"/>
                <a:sym typeface="Arial"/>
                <a:hlinkClick r:id="rId4"/>
              </a:rPr>
              <a:t>http://www.towson.edu/careercenter/students/guide.asp</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872066" y="2675466"/>
            <a:ext cx="7408332" cy="3450695"/>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1"/>
              </a:buClr>
              <a:buSzPct val="100000"/>
              <a:buFont typeface="Noto Symbol"/>
              <a:buChar char="∗"/>
            </a:pPr>
            <a:r>
              <a:rPr lang="en-US" sz="2400" b="0" i="0" u="none" strike="noStrike" cap="none" baseline="0">
                <a:solidFill>
                  <a:schemeClr val="dk2"/>
                </a:solidFill>
                <a:latin typeface="Galdeano"/>
                <a:ea typeface="Galdeano"/>
                <a:cs typeface="Galdeano"/>
                <a:sym typeface="Galdeano"/>
              </a:rPr>
              <a:t>A new qualitative study published in the January issue of Teaching of Psychology (Vol. 15, No. 1) that polled 88 psychology graduate admissions committee chairs to find the mistakes most likely to spell the "kiss of death" to a potential student's application.</a:t>
            </a:r>
          </a:p>
          <a:p>
            <a:pPr marL="274320" marR="0" lvl="0" indent="-274320" algn="l" rtl="0">
              <a:spcBef>
                <a:spcPts val="480"/>
              </a:spcBef>
              <a:buClr>
                <a:schemeClr val="accent1"/>
              </a:buClr>
              <a:buSzPct val="100000"/>
              <a:buFont typeface="Noto Symbol"/>
              <a:buChar char="∗"/>
            </a:pPr>
            <a:r>
              <a:rPr lang="en-US" sz="2400" b="0" i="0" u="none" strike="noStrike" cap="none" baseline="0">
                <a:solidFill>
                  <a:schemeClr val="dk2"/>
                </a:solidFill>
                <a:latin typeface="Galdeano"/>
                <a:ea typeface="Galdeano"/>
                <a:cs typeface="Galdeano"/>
                <a:sym typeface="Galdeano"/>
              </a:rPr>
              <a:t>Taken from the APA website;</a:t>
            </a:r>
          </a:p>
          <a:p>
            <a:pPr marL="576263" marR="0" lvl="1" indent="-284163" algn="l" rtl="0">
              <a:spcBef>
                <a:spcPts val="440"/>
              </a:spcBef>
              <a:buClr>
                <a:schemeClr val="accent1"/>
              </a:buClr>
              <a:buSzPct val="100000"/>
              <a:buFont typeface="Noto Symbol"/>
              <a:buChar char="∗"/>
            </a:pPr>
            <a:r>
              <a:rPr lang="en-US" sz="2200" b="0" i="0" u="none" strike="noStrike" cap="none" baseline="0">
                <a:solidFill>
                  <a:schemeClr val="dk2"/>
                </a:solidFill>
                <a:latin typeface="Galdeano"/>
                <a:ea typeface="Galdeano"/>
                <a:cs typeface="Galdeano"/>
                <a:sym typeface="Galdeano"/>
              </a:rPr>
              <a:t>Stambor, Z. (2006, January 1). The don'ts of grad school applications. Retrieved September 26, 2014.</a:t>
            </a:r>
          </a:p>
        </p:txBody>
      </p:sp>
      <p:sp>
        <p:nvSpPr>
          <p:cNvPr id="263" name="Shape 263"/>
          <p:cNvSpPr txBox="1">
            <a:spLocks noGrp="1"/>
          </p:cNvSpPr>
          <p:nvPr>
            <p:ph type="title"/>
          </p:nvPr>
        </p:nvSpPr>
        <p:spPr>
          <a:xfrm>
            <a:off x="457200" y="338328"/>
            <a:ext cx="8229600" cy="1252727"/>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Galdeano"/>
              <a:buNone/>
            </a:pPr>
            <a:r>
              <a:rPr lang="en-US" sz="3950" b="0" i="0" u="none" strike="noStrike" cap="none" baseline="0">
                <a:solidFill>
                  <a:srgbClr val="FFFFFF"/>
                </a:solidFill>
                <a:latin typeface="Galdeano"/>
                <a:ea typeface="Galdeano"/>
                <a:cs typeface="Galdeano"/>
                <a:sym typeface="Galdeano"/>
              </a:rPr>
              <a:t>The Do’s and Don'ts of applying to graduate school</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872066" y="2675466"/>
            <a:ext cx="7408332" cy="3450695"/>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1"/>
              </a:buClr>
              <a:buSzPct val="100000"/>
              <a:buFont typeface="Noto Symbol"/>
              <a:buChar char="∗"/>
            </a:pPr>
            <a:r>
              <a:rPr lang="en-US" sz="2400" b="0" i="0" u="none" strike="noStrike" cap="none" baseline="0">
                <a:solidFill>
                  <a:schemeClr val="dk2"/>
                </a:solidFill>
                <a:latin typeface="Galdeano"/>
                <a:ea typeface="Galdeano"/>
                <a:cs typeface="Galdeano"/>
                <a:sym typeface="Galdeano"/>
              </a:rPr>
              <a:t>Be as open and honest in your application as possible. Committees are looking for information about all parts of yourself, from mental health problems you have overcome to your innate desire to help all people.</a:t>
            </a:r>
          </a:p>
          <a:p>
            <a:pPr marL="0" marR="0" lvl="0" indent="0" algn="l" rtl="0">
              <a:spcBef>
                <a:spcPts val="480"/>
              </a:spcBef>
              <a:buClr>
                <a:schemeClr val="accent1"/>
              </a:buClr>
              <a:buFont typeface="Noto Symbol"/>
              <a:buNone/>
            </a:pPr>
            <a:endParaRPr sz="2400" b="0" i="0" u="none" strike="noStrike" cap="none" baseline="0">
              <a:solidFill>
                <a:schemeClr val="dk2"/>
              </a:solidFill>
              <a:latin typeface="Galdeano"/>
              <a:ea typeface="Galdeano"/>
              <a:cs typeface="Galdeano"/>
              <a:sym typeface="Galdeano"/>
            </a:endParaRPr>
          </a:p>
        </p:txBody>
      </p:sp>
      <p:sp>
        <p:nvSpPr>
          <p:cNvPr id="269" name="Shape 269"/>
          <p:cNvSpPr txBox="1">
            <a:spLocks noGrp="1"/>
          </p:cNvSpPr>
          <p:nvPr>
            <p:ph type="title"/>
          </p:nvPr>
        </p:nvSpPr>
        <p:spPr>
          <a:xfrm>
            <a:off x="457200" y="338328"/>
            <a:ext cx="8229600" cy="1252727"/>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Galdeano"/>
              <a:buNone/>
            </a:pPr>
            <a:r>
              <a:rPr lang="en-US" sz="4400" b="0" i="0" u="none" strike="noStrike" cap="none" baseline="0">
                <a:solidFill>
                  <a:srgbClr val="FFFFFF"/>
                </a:solidFill>
                <a:latin typeface="Galdeano"/>
                <a:ea typeface="Galdeano"/>
                <a:cs typeface="Galdeano"/>
                <a:sym typeface="Galdeano"/>
              </a:rPr>
              <a:t>True or False?</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872066" y="2675466"/>
            <a:ext cx="7408332" cy="3450695"/>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1"/>
              </a:buClr>
              <a:buSzPct val="100000"/>
              <a:buFont typeface="Noto Symbol"/>
              <a:buChar char="∗"/>
            </a:pPr>
            <a:r>
              <a:rPr lang="en-US" sz="2400" b="0" i="0" u="none" strike="noStrike" cap="none" baseline="0">
                <a:solidFill>
                  <a:schemeClr val="dk2"/>
                </a:solidFill>
                <a:latin typeface="Galdeano"/>
                <a:ea typeface="Galdeano"/>
                <a:cs typeface="Galdeano"/>
                <a:sym typeface="Galdeano"/>
              </a:rPr>
              <a:t>Applicants' personal statements should tell admissions committees about their personal and professional background, fit with the program and future career goals. However, admissions committees' chairs disliked applications that include listings of students' own mental health problems, excessively altruistic personal goals, such as "wanting to help all people," or attempts to be "cute" or funny.</a:t>
            </a:r>
          </a:p>
        </p:txBody>
      </p:sp>
      <p:sp>
        <p:nvSpPr>
          <p:cNvPr id="275" name="Shape 275"/>
          <p:cNvSpPr txBox="1">
            <a:spLocks noGrp="1"/>
          </p:cNvSpPr>
          <p:nvPr>
            <p:ph type="title"/>
          </p:nvPr>
        </p:nvSpPr>
        <p:spPr>
          <a:xfrm>
            <a:off x="457200" y="338328"/>
            <a:ext cx="8229600" cy="1252727"/>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Galdeano"/>
              <a:buNone/>
            </a:pPr>
            <a:r>
              <a:rPr lang="en-US" sz="4400" b="0" i="0" u="none" strike="noStrike" cap="none" baseline="0">
                <a:solidFill>
                  <a:srgbClr val="FFFFFF"/>
                </a:solidFill>
                <a:latin typeface="Galdeano"/>
                <a:ea typeface="Galdeano"/>
                <a:cs typeface="Galdeano"/>
                <a:sym typeface="Galdeano"/>
              </a:rPr>
              <a:t>FALSE!</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872066" y="2675466"/>
            <a:ext cx="7408332" cy="3450695"/>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1"/>
              </a:buClr>
              <a:buSzPct val="100000"/>
              <a:buFont typeface="Noto Symbol"/>
              <a:buChar char="∗"/>
            </a:pPr>
            <a:r>
              <a:rPr lang="en-US" sz="2400" b="0" i="0" u="none" strike="noStrike" cap="none" baseline="0">
                <a:solidFill>
                  <a:schemeClr val="dk2"/>
                </a:solidFill>
                <a:latin typeface="Galdeano"/>
                <a:ea typeface="Galdeano"/>
                <a:cs typeface="Galdeano"/>
                <a:sym typeface="Galdeano"/>
              </a:rPr>
              <a:t>Not all of your recommendation letters have to be rave reviews. Having some letters that aren’t as favorable as others shows graduate schools all parts of yourself, and gives a more holistic picture of you as a person and student.</a:t>
            </a:r>
          </a:p>
        </p:txBody>
      </p:sp>
      <p:sp>
        <p:nvSpPr>
          <p:cNvPr id="281" name="Shape 281"/>
          <p:cNvSpPr txBox="1">
            <a:spLocks noGrp="1"/>
          </p:cNvSpPr>
          <p:nvPr>
            <p:ph type="title"/>
          </p:nvPr>
        </p:nvSpPr>
        <p:spPr>
          <a:xfrm>
            <a:off x="457200" y="338328"/>
            <a:ext cx="8229600" cy="1252727"/>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Galdeano"/>
              <a:buNone/>
            </a:pPr>
            <a:r>
              <a:rPr lang="en-US" sz="4400" b="0" i="0" u="none" strike="noStrike" cap="none" baseline="0">
                <a:solidFill>
                  <a:srgbClr val="FFFFFF"/>
                </a:solidFill>
                <a:latin typeface="Galdeano"/>
                <a:ea typeface="Galdeano"/>
                <a:cs typeface="Galdeano"/>
                <a:sym typeface="Galdeano"/>
              </a:rPr>
              <a:t>True or False?</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872066" y="2675466"/>
            <a:ext cx="7408332" cy="3450695"/>
          </a:xfrm>
          <a:prstGeom prst="rect">
            <a:avLst/>
          </a:prstGeom>
          <a:noFill/>
          <a:ln>
            <a:noFill/>
          </a:ln>
        </p:spPr>
        <p:txBody>
          <a:bodyPr lIns="91425" tIns="45700" rIns="91425" bIns="45700" anchor="t" anchorCtr="0">
            <a:noAutofit/>
          </a:bodyPr>
          <a:lstStyle/>
          <a:p>
            <a:pPr marL="274320" marR="0" lvl="0" indent="-274320" algn="l" rtl="0">
              <a:lnSpc>
                <a:spcPct val="80000"/>
              </a:lnSpc>
              <a:spcBef>
                <a:spcPts val="0"/>
              </a:spcBef>
              <a:buClr>
                <a:schemeClr val="accent1"/>
              </a:buClr>
              <a:buSzPct val="100000"/>
              <a:buFont typeface="Noto Symbol"/>
              <a:buChar char="∗"/>
            </a:pPr>
            <a:r>
              <a:rPr lang="en-US" sz="2200" b="0" i="0" u="none" strike="noStrike" cap="none" baseline="0">
                <a:solidFill>
                  <a:schemeClr val="dk2"/>
                </a:solidFill>
                <a:latin typeface="Galdeano"/>
                <a:ea typeface="Galdeano"/>
                <a:cs typeface="Galdeano"/>
                <a:sym typeface="Galdeano"/>
              </a:rPr>
              <a:t>Letters of recommendation should elucidate characteristics-such as intelligence, motivation, responsibility and agreeableness-that point toward applicants' ability to excel in graduate school. Too often, admissions committee chairs said, students received unflattering letters because they failed to ask whether the potential recommendation author would write a strongly favorable letter. Respondents also cautioned against letters from inappropriate references, such as people who do not know the applicant well, whose portrayals may not be objective, such as a parent, or who lack an academic context, such as a minister.</a:t>
            </a:r>
          </a:p>
        </p:txBody>
      </p:sp>
      <p:sp>
        <p:nvSpPr>
          <p:cNvPr id="287" name="Shape 287"/>
          <p:cNvSpPr txBox="1">
            <a:spLocks noGrp="1"/>
          </p:cNvSpPr>
          <p:nvPr>
            <p:ph type="title"/>
          </p:nvPr>
        </p:nvSpPr>
        <p:spPr>
          <a:xfrm>
            <a:off x="457200" y="338328"/>
            <a:ext cx="8229600" cy="1252727"/>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Galdeano"/>
              <a:buNone/>
            </a:pPr>
            <a:r>
              <a:rPr lang="en-US" sz="4400" b="0" i="0" u="none" strike="noStrike" cap="none" baseline="0">
                <a:solidFill>
                  <a:srgbClr val="FFFFFF"/>
                </a:solidFill>
                <a:latin typeface="Galdeano"/>
                <a:ea typeface="Galdeano"/>
                <a:cs typeface="Galdeano"/>
                <a:sym typeface="Galdeano"/>
              </a:rPr>
              <a:t>FALSE!</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872066" y="2675466"/>
            <a:ext cx="7408332" cy="3450695"/>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1"/>
              </a:buClr>
              <a:buSzPct val="100000"/>
              <a:buFont typeface="Noto Symbol"/>
              <a:buChar char="∗"/>
            </a:pPr>
            <a:r>
              <a:rPr lang="en-US" sz="2400" b="0" i="0" u="none" strike="noStrike" cap="none" baseline="0">
                <a:solidFill>
                  <a:schemeClr val="dk2"/>
                </a:solidFill>
                <a:latin typeface="Galdeano"/>
                <a:ea typeface="Galdeano"/>
                <a:cs typeface="Galdeano"/>
                <a:sym typeface="Galdeano"/>
              </a:rPr>
              <a:t>When applying to a program, don’t attempt to impress them with flattery or prestige. Leaving out praise of the program or name-dropping important people you may know is actually more beneficial than mentioning it.</a:t>
            </a:r>
          </a:p>
        </p:txBody>
      </p:sp>
      <p:sp>
        <p:nvSpPr>
          <p:cNvPr id="293" name="Shape 293"/>
          <p:cNvSpPr txBox="1">
            <a:spLocks noGrp="1"/>
          </p:cNvSpPr>
          <p:nvPr>
            <p:ph type="title"/>
          </p:nvPr>
        </p:nvSpPr>
        <p:spPr>
          <a:xfrm>
            <a:off x="457200" y="338328"/>
            <a:ext cx="8229600" cy="1252727"/>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Galdeano"/>
              <a:buNone/>
            </a:pPr>
            <a:r>
              <a:rPr lang="en-US" sz="4400" b="0" i="0" u="none" strike="noStrike" cap="none" baseline="0">
                <a:solidFill>
                  <a:srgbClr val="FFFFFF"/>
                </a:solidFill>
                <a:latin typeface="Galdeano"/>
                <a:ea typeface="Galdeano"/>
                <a:cs typeface="Galdeano"/>
                <a:sym typeface="Galdeano"/>
              </a:rPr>
              <a:t>True or False?</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872066" y="2675466"/>
            <a:ext cx="7408332" cy="3450695"/>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1"/>
              </a:buClr>
              <a:buSzPct val="100000"/>
              <a:buFont typeface="Noto Symbol"/>
              <a:buChar char="∗"/>
            </a:pPr>
            <a:r>
              <a:rPr lang="en-US" sz="2400" b="0" i="0" u="none" strike="noStrike" cap="none" baseline="0">
                <a:solidFill>
                  <a:schemeClr val="dk2"/>
                </a:solidFill>
                <a:latin typeface="Galdeano"/>
                <a:ea typeface="Galdeano"/>
                <a:cs typeface="Galdeano"/>
                <a:sym typeface="Galdeano"/>
              </a:rPr>
              <a:t>A number of admissions committee chairs cited a distaste for applications that include insincere flattery, such as praising the program in an obsequious manner. Other chairs added inappropriate name-dropping or blaming others for a poor academic record as potential kisses of death.</a:t>
            </a:r>
          </a:p>
        </p:txBody>
      </p:sp>
      <p:sp>
        <p:nvSpPr>
          <p:cNvPr id="299" name="Shape 299"/>
          <p:cNvSpPr txBox="1">
            <a:spLocks noGrp="1"/>
          </p:cNvSpPr>
          <p:nvPr>
            <p:ph type="title"/>
          </p:nvPr>
        </p:nvSpPr>
        <p:spPr>
          <a:xfrm>
            <a:off x="457200" y="338328"/>
            <a:ext cx="8229600" cy="1252727"/>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Galdeano"/>
              <a:buNone/>
            </a:pPr>
            <a:r>
              <a:rPr lang="en-US" sz="4400" b="0" i="0" u="none" strike="noStrike" cap="none" baseline="0">
                <a:solidFill>
                  <a:srgbClr val="FFFFFF"/>
                </a:solidFill>
                <a:latin typeface="Galdeano"/>
                <a:ea typeface="Galdeano"/>
                <a:cs typeface="Galdeano"/>
                <a:sym typeface="Galdeano"/>
              </a:rPr>
              <a:t>TRUE!</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1143000" y="2819400"/>
            <a:ext cx="6858000" cy="3809999"/>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1"/>
              </a:buClr>
              <a:buSzPct val="100000"/>
              <a:buFont typeface="Noto Symbol"/>
              <a:buChar char="∗"/>
            </a:pPr>
            <a:r>
              <a:rPr lang="en-US" sz="2400" b="0" i="0" u="none" strike="noStrike" cap="none" baseline="0">
                <a:solidFill>
                  <a:srgbClr val="5090CC"/>
                </a:solidFill>
                <a:latin typeface="Galdeano"/>
                <a:ea typeface="Galdeano"/>
                <a:cs typeface="Galdeano"/>
                <a:sym typeface="Galdeano"/>
              </a:rPr>
              <a:t>Understand your self (motivation, strengths, weaknesses)</a:t>
            </a:r>
          </a:p>
          <a:p>
            <a:pPr marL="274320" marR="0" lvl="0" indent="-274320" algn="l" rtl="0">
              <a:spcBef>
                <a:spcPts val="480"/>
              </a:spcBef>
              <a:buClr>
                <a:schemeClr val="accent1"/>
              </a:buClr>
              <a:buSzPct val="100000"/>
              <a:buFont typeface="Noto Symbol"/>
              <a:buChar char="∗"/>
            </a:pPr>
            <a:r>
              <a:rPr lang="en-US" sz="2400" b="0" i="0" u="none" strike="noStrike" cap="none" baseline="0">
                <a:solidFill>
                  <a:srgbClr val="5090CC"/>
                </a:solidFill>
                <a:latin typeface="Galdeano"/>
                <a:ea typeface="Galdeano"/>
                <a:cs typeface="Galdeano"/>
                <a:sym typeface="Galdeano"/>
              </a:rPr>
              <a:t>Understand your qualifications (skills, interests, experience)</a:t>
            </a:r>
          </a:p>
          <a:p>
            <a:pPr marL="274320" marR="0" lvl="0" indent="-274320" algn="l" rtl="0">
              <a:spcBef>
                <a:spcPts val="480"/>
              </a:spcBef>
              <a:buClr>
                <a:schemeClr val="accent1"/>
              </a:buClr>
              <a:buSzPct val="100000"/>
              <a:buFont typeface="Noto Symbol"/>
              <a:buChar char="∗"/>
            </a:pPr>
            <a:r>
              <a:rPr lang="en-US" sz="2400" b="0" i="0" u="none" strike="noStrike" cap="none" baseline="0">
                <a:solidFill>
                  <a:srgbClr val="5090CC"/>
                </a:solidFill>
                <a:latin typeface="Galdeano"/>
                <a:ea typeface="Galdeano"/>
                <a:cs typeface="Galdeano"/>
                <a:sym typeface="Galdeano"/>
              </a:rPr>
              <a:t>Understand the job market (related industries, sectors)</a:t>
            </a:r>
          </a:p>
        </p:txBody>
      </p:sp>
      <p:sp>
        <p:nvSpPr>
          <p:cNvPr id="305" name="Shape 305"/>
          <p:cNvSpPr txBox="1">
            <a:spLocks noGrp="1"/>
          </p:cNvSpPr>
          <p:nvPr>
            <p:ph type="title"/>
          </p:nvPr>
        </p:nvSpPr>
        <p:spPr>
          <a:xfrm>
            <a:off x="1219200" y="685800"/>
            <a:ext cx="7391399" cy="838199"/>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Galdeano"/>
              <a:buNone/>
            </a:pPr>
            <a:r>
              <a:rPr lang="en-US" sz="3950" b="0" i="0" u="none" strike="noStrike" cap="none" baseline="0">
                <a:solidFill>
                  <a:schemeClr val="lt1"/>
                </a:solidFill>
                <a:latin typeface="Galdeano"/>
                <a:ea typeface="Galdeano"/>
                <a:cs typeface="Galdeano"/>
                <a:sym typeface="Galdeano"/>
              </a:rPr>
              <a:t>Building a Strong Resume;</a:t>
            </a:r>
            <a:br>
              <a:rPr lang="en-US" sz="3950" b="0" i="0" u="none" strike="noStrike" cap="none" baseline="0">
                <a:solidFill>
                  <a:schemeClr val="lt1"/>
                </a:solidFill>
                <a:latin typeface="Galdeano"/>
                <a:ea typeface="Galdeano"/>
                <a:cs typeface="Galdeano"/>
                <a:sym typeface="Galdeano"/>
              </a:rPr>
            </a:br>
            <a:r>
              <a:rPr lang="en-US" sz="3950" b="0" i="0" u="none" strike="noStrike" cap="none" baseline="0">
                <a:solidFill>
                  <a:schemeClr val="lt1"/>
                </a:solidFill>
                <a:latin typeface="Galdeano"/>
                <a:ea typeface="Galdeano"/>
                <a:cs typeface="Galdeano"/>
                <a:sym typeface="Galdeano"/>
              </a:rPr>
              <a:t>Tip # 1: Assess Your Skills and Experience</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762000" y="2819400"/>
            <a:ext cx="7696199" cy="434340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1"/>
              </a:buClr>
              <a:buSzPct val="100000"/>
              <a:buFont typeface="Noto Symbol"/>
              <a:buChar char="∗"/>
            </a:pPr>
            <a:r>
              <a:rPr lang="en-US" sz="2400" b="0" i="0" u="none" strike="noStrike" cap="none" baseline="0">
                <a:solidFill>
                  <a:srgbClr val="5090CC"/>
                </a:solidFill>
                <a:latin typeface="Galdeano"/>
                <a:ea typeface="Galdeano"/>
                <a:cs typeface="Galdeano"/>
                <a:sym typeface="Galdeano"/>
              </a:rPr>
              <a:t>Obtain multiple reviews</a:t>
            </a:r>
          </a:p>
          <a:p>
            <a:pPr marL="274320" marR="0" lvl="0" indent="-274320" algn="l" rtl="0">
              <a:spcBef>
                <a:spcPts val="480"/>
              </a:spcBef>
              <a:buClr>
                <a:schemeClr val="accent1"/>
              </a:buClr>
              <a:buSzPct val="100000"/>
              <a:buFont typeface="Noto Symbol"/>
              <a:buChar char="∗"/>
            </a:pPr>
            <a:r>
              <a:rPr lang="en-US" sz="2400" b="0" i="1" u="none" strike="noStrike" cap="none" baseline="0">
                <a:solidFill>
                  <a:srgbClr val="5090CC"/>
                </a:solidFill>
                <a:latin typeface="Galdeano"/>
                <a:ea typeface="Galdeano"/>
                <a:cs typeface="Galdeano"/>
                <a:sym typeface="Galdeano"/>
              </a:rPr>
              <a:t>Talk </a:t>
            </a:r>
            <a:r>
              <a:rPr lang="en-US" sz="2400" b="0" i="0" u="none" strike="noStrike" cap="none" baseline="0">
                <a:solidFill>
                  <a:srgbClr val="5090CC"/>
                </a:solidFill>
                <a:latin typeface="Galdeano"/>
                <a:ea typeface="Galdeano"/>
                <a:cs typeface="Galdeano"/>
                <a:sym typeface="Galdeano"/>
              </a:rPr>
              <a:t>through your resume with a trained professional</a:t>
            </a:r>
          </a:p>
          <a:p>
            <a:pPr marL="274320" marR="0" lvl="0" indent="-274320" algn="l" rtl="0">
              <a:spcBef>
                <a:spcPts val="480"/>
              </a:spcBef>
              <a:buClr>
                <a:schemeClr val="accent1"/>
              </a:buClr>
              <a:buSzPct val="100000"/>
              <a:buFont typeface="Noto Symbol"/>
              <a:buChar char="∗"/>
            </a:pPr>
            <a:r>
              <a:rPr lang="en-US" sz="2400" b="0" i="0" u="none" strike="noStrike" cap="none" baseline="0">
                <a:solidFill>
                  <a:srgbClr val="5090CC"/>
                </a:solidFill>
                <a:latin typeface="Galdeano"/>
                <a:ea typeface="Galdeano"/>
                <a:cs typeface="Galdeano"/>
                <a:sym typeface="Galdeano"/>
              </a:rPr>
              <a:t>Revise for each job; target skills and experience</a:t>
            </a:r>
          </a:p>
          <a:p>
            <a:pPr marL="274320" marR="0" lvl="0" indent="-274320" algn="l" rtl="0">
              <a:spcBef>
                <a:spcPts val="480"/>
              </a:spcBef>
              <a:buClr>
                <a:schemeClr val="accent1"/>
              </a:buClr>
              <a:buSzPct val="100000"/>
              <a:buFont typeface="Noto Symbol"/>
              <a:buChar char="∗"/>
            </a:pPr>
            <a:r>
              <a:rPr lang="en-US" sz="2400" b="0" i="0" u="none" strike="noStrike" cap="none" baseline="0">
                <a:solidFill>
                  <a:srgbClr val="5090CC"/>
                </a:solidFill>
                <a:latin typeface="Galdeano"/>
                <a:ea typeface="Galdeano"/>
                <a:cs typeface="Galdeano"/>
                <a:sym typeface="Galdeano"/>
              </a:rPr>
              <a:t>Show evidence of abilities more than summary of [unrelated] experience</a:t>
            </a:r>
          </a:p>
        </p:txBody>
      </p:sp>
      <p:sp>
        <p:nvSpPr>
          <p:cNvPr id="311" name="Shape 311"/>
          <p:cNvSpPr txBox="1">
            <a:spLocks noGrp="1"/>
          </p:cNvSpPr>
          <p:nvPr>
            <p:ph type="title"/>
          </p:nvPr>
        </p:nvSpPr>
        <p:spPr>
          <a:xfrm>
            <a:off x="457200" y="338328"/>
            <a:ext cx="8229600" cy="1252727"/>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Galdeano"/>
              <a:buNone/>
            </a:pPr>
            <a:r>
              <a:rPr lang="en-US" sz="3950" b="0" i="0" u="none" strike="noStrike" cap="none" baseline="0">
                <a:solidFill>
                  <a:schemeClr val="lt1"/>
                </a:solidFill>
                <a:latin typeface="Galdeano"/>
                <a:ea typeface="Galdeano"/>
                <a:cs typeface="Galdeano"/>
                <a:sym typeface="Galdeano"/>
              </a:rPr>
              <a:t>Tip # 2: Develop a STRONG Resume</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609600" y="2667000"/>
            <a:ext cx="7848599" cy="4190999"/>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1"/>
              </a:buClr>
              <a:buSzPct val="100000"/>
              <a:buFont typeface="Noto Symbol"/>
              <a:buChar char="∗"/>
            </a:pPr>
            <a:r>
              <a:rPr lang="en-US" sz="2400" b="0" i="0" u="none" strike="noStrike" cap="none" baseline="0">
                <a:solidFill>
                  <a:srgbClr val="5090CC"/>
                </a:solidFill>
                <a:latin typeface="Galdeano"/>
                <a:ea typeface="Galdeano"/>
                <a:cs typeface="Galdeano"/>
                <a:sym typeface="Galdeano"/>
              </a:rPr>
              <a:t>Select experience and academic projects that reflect your skill and ability</a:t>
            </a:r>
          </a:p>
          <a:p>
            <a:pPr marL="274320" marR="0" lvl="0" indent="-274320" algn="l" rtl="0">
              <a:spcBef>
                <a:spcPts val="480"/>
              </a:spcBef>
              <a:buClr>
                <a:schemeClr val="accent1"/>
              </a:buClr>
              <a:buSzPct val="100000"/>
              <a:buFont typeface="Noto Symbol"/>
              <a:buChar char="∗"/>
            </a:pPr>
            <a:r>
              <a:rPr lang="en-US" sz="2400" b="0" i="0" u="none" strike="noStrike" cap="none" baseline="0">
                <a:solidFill>
                  <a:srgbClr val="5090CC"/>
                </a:solidFill>
                <a:latin typeface="Galdeano"/>
                <a:ea typeface="Galdeano"/>
                <a:cs typeface="Galdeano"/>
                <a:sym typeface="Galdeano"/>
              </a:rPr>
              <a:t>Organize details in a simple format free of distracting background or illustrations</a:t>
            </a:r>
          </a:p>
          <a:p>
            <a:pPr marL="274320" marR="0" lvl="0" indent="-274320" algn="l" rtl="0">
              <a:spcBef>
                <a:spcPts val="480"/>
              </a:spcBef>
              <a:buClr>
                <a:schemeClr val="accent1"/>
              </a:buClr>
              <a:buSzPct val="100000"/>
              <a:buFont typeface="Noto Symbol"/>
              <a:buChar char="∗"/>
            </a:pPr>
            <a:r>
              <a:rPr lang="en-US" sz="2400" b="0" i="0" u="none" strike="noStrike" cap="none" baseline="0">
                <a:solidFill>
                  <a:srgbClr val="5090CC"/>
                </a:solidFill>
                <a:latin typeface="Galdeano"/>
                <a:ea typeface="Galdeano"/>
                <a:cs typeface="Galdeano"/>
                <a:sym typeface="Galdeano"/>
              </a:rPr>
              <a:t>Use enhancements and space effectively</a:t>
            </a:r>
          </a:p>
          <a:p>
            <a:pPr marL="274320" marR="0" lvl="0" indent="-274320" algn="l" rtl="0">
              <a:spcBef>
                <a:spcPts val="480"/>
              </a:spcBef>
              <a:buClr>
                <a:schemeClr val="accent1"/>
              </a:buClr>
              <a:buSzPct val="100000"/>
              <a:buFont typeface="Noto Symbol"/>
              <a:buChar char="∗"/>
            </a:pPr>
            <a:r>
              <a:rPr lang="en-US" sz="2400" b="0" i="0" u="none" strike="noStrike" cap="none" baseline="0">
                <a:solidFill>
                  <a:srgbClr val="5090CC"/>
                </a:solidFill>
                <a:latin typeface="Galdeano"/>
                <a:ea typeface="Galdeano"/>
                <a:cs typeface="Galdeano"/>
                <a:sym typeface="Galdeano"/>
              </a:rPr>
              <a:t>Use conservative, traditional bullets</a:t>
            </a:r>
          </a:p>
          <a:p>
            <a:pPr marL="274320" marR="0" lvl="0" indent="-121920" algn="l" rtl="0">
              <a:spcBef>
                <a:spcPts val="480"/>
              </a:spcBef>
              <a:buClr>
                <a:schemeClr val="accent1"/>
              </a:buClr>
              <a:buFont typeface="Noto Symbol"/>
              <a:buNone/>
            </a:pPr>
            <a:endParaRPr sz="2400" b="0" i="0" u="none" strike="noStrike" cap="none" baseline="0">
              <a:solidFill>
                <a:srgbClr val="5090CC"/>
              </a:solidFill>
              <a:latin typeface="Galdeano"/>
              <a:ea typeface="Galdeano"/>
              <a:cs typeface="Galdeano"/>
              <a:sym typeface="Galdeano"/>
            </a:endParaRPr>
          </a:p>
          <a:p>
            <a:pPr marL="274320" marR="0" lvl="0" indent="-121920" algn="l" rtl="0">
              <a:spcBef>
                <a:spcPts val="480"/>
              </a:spcBef>
              <a:buClr>
                <a:schemeClr val="accent1"/>
              </a:buClr>
              <a:buFont typeface="Noto Symbol"/>
              <a:buNone/>
            </a:pPr>
            <a:endParaRPr sz="2400" b="0" i="0" u="none" strike="noStrike" cap="none" baseline="0">
              <a:solidFill>
                <a:srgbClr val="5090CC"/>
              </a:solidFill>
              <a:latin typeface="Galdeano"/>
              <a:ea typeface="Galdeano"/>
              <a:cs typeface="Galdeano"/>
              <a:sym typeface="Galdeano"/>
            </a:endParaRPr>
          </a:p>
        </p:txBody>
      </p:sp>
      <p:sp>
        <p:nvSpPr>
          <p:cNvPr id="317" name="Shape 317"/>
          <p:cNvSpPr txBox="1">
            <a:spLocks noGrp="1"/>
          </p:cNvSpPr>
          <p:nvPr>
            <p:ph type="title"/>
          </p:nvPr>
        </p:nvSpPr>
        <p:spPr>
          <a:xfrm>
            <a:off x="228600" y="0"/>
            <a:ext cx="8534399" cy="1676399"/>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Galdeano"/>
              <a:buNone/>
            </a:pPr>
            <a:r>
              <a:rPr lang="en-US" sz="4000" b="0" i="0" u="none" strike="noStrike" cap="none" baseline="0">
                <a:solidFill>
                  <a:schemeClr val="lt1"/>
                </a:solidFill>
                <a:latin typeface="Galdeano"/>
                <a:ea typeface="Galdeano"/>
                <a:cs typeface="Galdeano"/>
                <a:sym typeface="Galdeano"/>
              </a:rPr>
              <a:t>Tip # 3: Develop Clear, Concise, Easy-to-Read Documents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872066" y="2675466"/>
            <a:ext cx="7408332" cy="3450695"/>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accent1"/>
              </a:buClr>
              <a:buSzPct val="100000"/>
              <a:buFont typeface="Arial"/>
              <a:buChar char="•"/>
            </a:pPr>
            <a:r>
              <a:rPr lang="en-US" sz="3200" b="0" i="0" u="none" strike="noStrike" cap="none" baseline="0">
                <a:solidFill>
                  <a:schemeClr val="dk2"/>
                </a:solidFill>
                <a:latin typeface="Galdeano"/>
                <a:ea typeface="Galdeano"/>
                <a:cs typeface="Galdeano"/>
                <a:sym typeface="Galdeano"/>
              </a:rPr>
              <a:t>Graduate School Appointment</a:t>
            </a:r>
          </a:p>
          <a:p>
            <a:pPr marL="285750" marR="0" lvl="0" indent="-285750" algn="l" rtl="0">
              <a:spcBef>
                <a:spcPts val="640"/>
              </a:spcBef>
              <a:buClr>
                <a:schemeClr val="accent1"/>
              </a:buClr>
              <a:buSzPct val="100000"/>
              <a:buFont typeface="Arial"/>
              <a:buChar char="•"/>
            </a:pPr>
            <a:r>
              <a:rPr lang="en-US" sz="3200" b="0" i="0" u="none" strike="noStrike" cap="none" baseline="0">
                <a:solidFill>
                  <a:schemeClr val="dk2"/>
                </a:solidFill>
                <a:latin typeface="Galdeano"/>
                <a:ea typeface="Galdeano"/>
                <a:cs typeface="Galdeano"/>
                <a:sym typeface="Galdeano"/>
              </a:rPr>
              <a:t>Resume/ CV Review</a:t>
            </a:r>
          </a:p>
          <a:p>
            <a:pPr marL="285750" marR="0" lvl="0" indent="-285750" algn="l" rtl="0">
              <a:spcBef>
                <a:spcPts val="640"/>
              </a:spcBef>
              <a:buClr>
                <a:schemeClr val="accent1"/>
              </a:buClr>
              <a:buSzPct val="100000"/>
              <a:buFont typeface="Arial"/>
              <a:buChar char="•"/>
            </a:pPr>
            <a:r>
              <a:rPr lang="en-US" sz="3200" b="0" i="0" u="none" strike="noStrike" cap="none" baseline="0">
                <a:solidFill>
                  <a:schemeClr val="dk2"/>
                </a:solidFill>
                <a:latin typeface="Galdeano"/>
                <a:ea typeface="Galdeano"/>
                <a:cs typeface="Galdeano"/>
                <a:sym typeface="Galdeano"/>
              </a:rPr>
              <a:t>Personal Statement Help and Review</a:t>
            </a:r>
          </a:p>
          <a:p>
            <a:pPr marL="274320" marR="0" lvl="0" indent="-121920" algn="l" rtl="0">
              <a:spcBef>
                <a:spcPts val="480"/>
              </a:spcBef>
              <a:buClr>
                <a:schemeClr val="accent1"/>
              </a:buClr>
              <a:buFont typeface="Noto Symbol"/>
              <a:buNone/>
            </a:pPr>
            <a:endParaRPr sz="2400" b="0" i="0" u="none" strike="noStrike" cap="none" baseline="0">
              <a:solidFill>
                <a:schemeClr val="dk2"/>
              </a:solidFill>
              <a:latin typeface="Galdeano"/>
              <a:ea typeface="Galdeano"/>
              <a:cs typeface="Galdeano"/>
              <a:sym typeface="Galdeano"/>
            </a:endParaRPr>
          </a:p>
        </p:txBody>
      </p:sp>
      <p:sp>
        <p:nvSpPr>
          <p:cNvPr id="153" name="Shape 153"/>
          <p:cNvSpPr txBox="1">
            <a:spLocks noGrp="1"/>
          </p:cNvSpPr>
          <p:nvPr>
            <p:ph type="title"/>
          </p:nvPr>
        </p:nvSpPr>
        <p:spPr>
          <a:xfrm>
            <a:off x="457200" y="609600"/>
            <a:ext cx="8229600" cy="1252727"/>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Galdeano"/>
              <a:buNone/>
            </a:pPr>
            <a:r>
              <a:rPr lang="en-US" sz="3950" b="0" i="0" u="none" strike="noStrike" cap="none" baseline="0">
                <a:solidFill>
                  <a:srgbClr val="FFFFFF"/>
                </a:solidFill>
                <a:latin typeface="Galdeano"/>
                <a:ea typeface="Galdeano"/>
                <a:cs typeface="Galdeano"/>
                <a:sym typeface="Galdeano"/>
              </a:rPr>
              <a:t>How can the Career Center Help with the Grad School Process?</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609600" y="2667000"/>
            <a:ext cx="7772400" cy="3962399"/>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1"/>
              </a:buClr>
              <a:buSzPct val="100000"/>
              <a:buFont typeface="Noto Symbol"/>
              <a:buChar char="∗"/>
            </a:pPr>
            <a:r>
              <a:rPr lang="en-US" sz="2400" b="0" i="0" u="none" strike="noStrike" cap="none" baseline="0">
                <a:solidFill>
                  <a:srgbClr val="5090CC"/>
                </a:solidFill>
                <a:latin typeface="Galdeano"/>
                <a:ea typeface="Galdeano"/>
                <a:cs typeface="Galdeano"/>
                <a:sym typeface="Galdeano"/>
              </a:rPr>
              <a:t>List name (avoid nicknames) in larger font size</a:t>
            </a:r>
          </a:p>
          <a:p>
            <a:pPr marL="274320" marR="0" lvl="0" indent="-274320" algn="l" rtl="0">
              <a:spcBef>
                <a:spcPts val="480"/>
              </a:spcBef>
              <a:buClr>
                <a:schemeClr val="accent1"/>
              </a:buClr>
              <a:buSzPct val="100000"/>
              <a:buFont typeface="Noto Symbol"/>
              <a:buChar char="∗"/>
            </a:pPr>
            <a:r>
              <a:rPr lang="en-US" sz="2400" b="0" i="0" u="none" strike="noStrike" cap="none" baseline="0">
                <a:solidFill>
                  <a:srgbClr val="5090CC"/>
                </a:solidFill>
                <a:latin typeface="Galdeano"/>
                <a:ea typeface="Galdeano"/>
                <a:cs typeface="Galdeano"/>
                <a:sym typeface="Galdeano"/>
              </a:rPr>
              <a:t>Use a professional email address (straightforward, name@) </a:t>
            </a:r>
          </a:p>
          <a:p>
            <a:pPr marL="274320" marR="0" lvl="0" indent="-274320" algn="l" rtl="0">
              <a:spcBef>
                <a:spcPts val="480"/>
              </a:spcBef>
              <a:buClr>
                <a:schemeClr val="accent1"/>
              </a:buClr>
              <a:buSzPct val="100000"/>
              <a:buFont typeface="Noto Symbol"/>
              <a:buChar char="∗"/>
            </a:pPr>
            <a:r>
              <a:rPr lang="en-US" sz="2400" b="0" i="0" u="none" strike="noStrike" cap="none" baseline="0">
                <a:solidFill>
                  <a:srgbClr val="5090CC"/>
                </a:solidFill>
                <a:latin typeface="Galdeano"/>
                <a:ea typeface="Galdeano"/>
                <a:cs typeface="Galdeano"/>
                <a:sym typeface="Galdeano"/>
              </a:rPr>
              <a:t>Differentiate (and limit) phone numbers (day/evening, office/cell); check voice messages</a:t>
            </a:r>
          </a:p>
        </p:txBody>
      </p:sp>
      <p:sp>
        <p:nvSpPr>
          <p:cNvPr id="323" name="Shape 323"/>
          <p:cNvSpPr txBox="1">
            <a:spLocks noGrp="1"/>
          </p:cNvSpPr>
          <p:nvPr>
            <p:ph type="title"/>
          </p:nvPr>
        </p:nvSpPr>
        <p:spPr>
          <a:xfrm>
            <a:off x="457200" y="338328"/>
            <a:ext cx="8229600" cy="1252727"/>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Galdeano"/>
              <a:buNone/>
            </a:pPr>
            <a:r>
              <a:rPr lang="en-US" sz="3950" b="0" i="0" u="none" strike="noStrike" cap="none" baseline="0">
                <a:solidFill>
                  <a:schemeClr val="lt1"/>
                </a:solidFill>
                <a:latin typeface="Galdeano"/>
                <a:ea typeface="Galdeano"/>
                <a:cs typeface="Galdeano"/>
                <a:sym typeface="Galdeano"/>
              </a:rPr>
              <a:t>Tip # 4: Project a Professional Image</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381000" y="2667000"/>
            <a:ext cx="8077199" cy="5333999"/>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1"/>
              </a:buClr>
              <a:buSzPct val="100000"/>
              <a:buFont typeface="Noto Symbol"/>
              <a:buChar char="∗"/>
            </a:pPr>
            <a:r>
              <a:rPr lang="en-US" sz="2400" b="0" i="0" u="none" strike="noStrike" cap="none" baseline="0">
                <a:solidFill>
                  <a:srgbClr val="5090CC"/>
                </a:solidFill>
                <a:latin typeface="Galdeano"/>
                <a:ea typeface="Galdeano"/>
                <a:cs typeface="Galdeano"/>
                <a:sym typeface="Galdeano"/>
              </a:rPr>
              <a:t>Include institution, degree, major/area of specialization, graduation month/year</a:t>
            </a:r>
          </a:p>
          <a:p>
            <a:pPr marL="274320" marR="0" lvl="0" indent="-274320" algn="l" rtl="0">
              <a:spcBef>
                <a:spcPts val="480"/>
              </a:spcBef>
              <a:buClr>
                <a:schemeClr val="accent1"/>
              </a:buClr>
              <a:buSzPct val="100000"/>
              <a:buFont typeface="Noto Symbol"/>
              <a:buChar char="∗"/>
            </a:pPr>
            <a:r>
              <a:rPr lang="en-US" sz="2400" b="0" i="0" u="none" strike="noStrike" cap="none" baseline="0">
                <a:solidFill>
                  <a:srgbClr val="5090CC"/>
                </a:solidFill>
                <a:latin typeface="Galdeano"/>
                <a:ea typeface="Galdeano"/>
                <a:cs typeface="Galdeano"/>
                <a:sym typeface="Galdeano"/>
              </a:rPr>
              <a:t>Add thesis or project titles/descriptions that relate to targeted job</a:t>
            </a:r>
          </a:p>
          <a:p>
            <a:pPr marL="274320" marR="0" lvl="0" indent="-274320" algn="l" rtl="0">
              <a:spcBef>
                <a:spcPts val="480"/>
              </a:spcBef>
              <a:buClr>
                <a:schemeClr val="accent1"/>
              </a:buClr>
              <a:buSzPct val="100000"/>
              <a:buFont typeface="Noto Symbol"/>
              <a:buChar char="∗"/>
            </a:pPr>
            <a:r>
              <a:rPr lang="en-US" sz="2400" b="0" i="0" u="none" strike="noStrike" cap="none" baseline="0">
                <a:solidFill>
                  <a:srgbClr val="5090CC"/>
                </a:solidFill>
                <a:latin typeface="Galdeano"/>
                <a:ea typeface="Galdeano"/>
                <a:cs typeface="Galdeano"/>
                <a:sym typeface="Galdeano"/>
              </a:rPr>
              <a:t>List additional training, courses or certification that relate to objective</a:t>
            </a:r>
          </a:p>
          <a:p>
            <a:pPr marL="274320" marR="0" lvl="0" indent="-274320" algn="l" rtl="0">
              <a:spcBef>
                <a:spcPts val="480"/>
              </a:spcBef>
              <a:buClr>
                <a:schemeClr val="accent1"/>
              </a:buClr>
              <a:buSzPct val="100000"/>
              <a:buFont typeface="Noto Symbol"/>
              <a:buChar char="∗"/>
            </a:pPr>
            <a:r>
              <a:rPr lang="en-US" sz="2400" b="0" i="0" u="none" strike="noStrike" cap="none" baseline="0">
                <a:solidFill>
                  <a:srgbClr val="5090CC"/>
                </a:solidFill>
                <a:latin typeface="Galdeano"/>
                <a:ea typeface="Galdeano"/>
                <a:cs typeface="Galdeano"/>
                <a:sym typeface="Galdeano"/>
              </a:rPr>
              <a:t>Indicate GPA if above 3.0 (cumulative and/or major) and academic honors</a:t>
            </a:r>
          </a:p>
        </p:txBody>
      </p:sp>
      <p:sp>
        <p:nvSpPr>
          <p:cNvPr id="329" name="Shape 329"/>
          <p:cNvSpPr txBox="1">
            <a:spLocks noGrp="1"/>
          </p:cNvSpPr>
          <p:nvPr>
            <p:ph type="title"/>
          </p:nvPr>
        </p:nvSpPr>
        <p:spPr>
          <a:xfrm>
            <a:off x="762000" y="5334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Galdeano"/>
              <a:buNone/>
            </a:pPr>
            <a:r>
              <a:rPr lang="en-US" sz="3950" b="0" i="0" u="none" strike="noStrike" cap="none" baseline="0">
                <a:solidFill>
                  <a:schemeClr val="lt1"/>
                </a:solidFill>
                <a:latin typeface="Galdeano"/>
                <a:ea typeface="Galdeano"/>
                <a:cs typeface="Galdeano"/>
                <a:sym typeface="Galdeano"/>
              </a:rPr>
              <a:t>Tip # 5: List Education and Related Training</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609600" y="2743200"/>
            <a:ext cx="7772400" cy="5333999"/>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1"/>
              </a:buClr>
              <a:buSzPct val="100000"/>
              <a:buFont typeface="Noto Symbol"/>
              <a:buChar char="∗"/>
            </a:pPr>
            <a:r>
              <a:rPr lang="en-US" sz="2400" b="0" i="0" u="none" strike="noStrike" cap="none" baseline="0">
                <a:solidFill>
                  <a:srgbClr val="5090CC"/>
                </a:solidFill>
                <a:latin typeface="Galdeano"/>
                <a:ea typeface="Galdeano"/>
                <a:cs typeface="Galdeano"/>
                <a:sym typeface="Galdeano"/>
              </a:rPr>
              <a:t>Describe experience and [transferable] skills as they relate to the targeted job</a:t>
            </a:r>
          </a:p>
          <a:p>
            <a:pPr marL="274320" marR="0" lvl="0" indent="-274320" algn="l" rtl="0">
              <a:spcBef>
                <a:spcPts val="480"/>
              </a:spcBef>
              <a:buClr>
                <a:schemeClr val="accent1"/>
              </a:buClr>
              <a:buSzPct val="100000"/>
              <a:buFont typeface="Noto Symbol"/>
              <a:buChar char="∗"/>
            </a:pPr>
            <a:r>
              <a:rPr lang="en-US" sz="2400" b="0" i="0" u="none" strike="noStrike" cap="none" baseline="0">
                <a:solidFill>
                  <a:srgbClr val="5090CC"/>
                </a:solidFill>
                <a:latin typeface="Galdeano"/>
                <a:ea typeface="Galdeano"/>
                <a:cs typeface="Galdeano"/>
                <a:sym typeface="Galdeano"/>
              </a:rPr>
              <a:t>Include job title, name of company and location, dates (month/year) of experience and brief company identification/specialty if not apparent</a:t>
            </a:r>
          </a:p>
          <a:p>
            <a:pPr marL="274320" marR="0" lvl="0" indent="-274320" algn="l" rtl="0">
              <a:spcBef>
                <a:spcPts val="480"/>
              </a:spcBef>
              <a:buClr>
                <a:schemeClr val="accent1"/>
              </a:buClr>
              <a:buSzPct val="100000"/>
              <a:buFont typeface="Noto Symbol"/>
              <a:buChar char="∗"/>
            </a:pPr>
            <a:r>
              <a:rPr lang="en-US" sz="2400" b="0" i="0" u="none" strike="noStrike" cap="none" baseline="0">
                <a:solidFill>
                  <a:srgbClr val="5090CC"/>
                </a:solidFill>
                <a:latin typeface="Galdeano"/>
                <a:ea typeface="Galdeano"/>
                <a:cs typeface="Galdeano"/>
                <a:sym typeface="Galdeano"/>
              </a:rPr>
              <a:t>Emphasize skills you want to use</a:t>
            </a:r>
          </a:p>
          <a:p>
            <a:pPr marL="274320" marR="0" lvl="0" indent="-274320" algn="l" rtl="0">
              <a:spcBef>
                <a:spcPts val="480"/>
              </a:spcBef>
              <a:buClr>
                <a:schemeClr val="accent1"/>
              </a:buClr>
              <a:buSzPct val="100000"/>
              <a:buFont typeface="Noto Symbol"/>
              <a:buChar char="∗"/>
            </a:pPr>
            <a:r>
              <a:rPr lang="en-US" sz="2400" b="0" i="0" u="none" strike="noStrike" cap="none" baseline="0">
                <a:solidFill>
                  <a:srgbClr val="5090CC"/>
                </a:solidFill>
                <a:latin typeface="Galdeano"/>
                <a:ea typeface="Galdeano"/>
                <a:cs typeface="Galdeano"/>
                <a:sym typeface="Galdeano"/>
              </a:rPr>
              <a:t>Quantify/qualify experience; use action verbs and correct verb tenses</a:t>
            </a:r>
          </a:p>
          <a:p>
            <a:pPr marL="274320" marR="0" lvl="0" indent="-274320" algn="l" rtl="0">
              <a:spcBef>
                <a:spcPts val="480"/>
              </a:spcBef>
              <a:buClr>
                <a:schemeClr val="accent1"/>
              </a:buClr>
              <a:buSzPct val="100000"/>
              <a:buFont typeface="Noto Symbol"/>
              <a:buChar char="∗"/>
            </a:pPr>
            <a:r>
              <a:rPr lang="en-US" sz="2400" b="0" i="0" u="none" strike="noStrike" cap="none" baseline="0">
                <a:solidFill>
                  <a:srgbClr val="5090CC"/>
                </a:solidFill>
                <a:latin typeface="Galdeano"/>
                <a:ea typeface="Galdeano"/>
                <a:cs typeface="Galdeano"/>
                <a:sym typeface="Galdeano"/>
              </a:rPr>
              <a:t>List publications and related experience</a:t>
            </a:r>
          </a:p>
        </p:txBody>
      </p:sp>
      <p:sp>
        <p:nvSpPr>
          <p:cNvPr id="335" name="Shape 335"/>
          <p:cNvSpPr txBox="1">
            <a:spLocks noGrp="1"/>
          </p:cNvSpPr>
          <p:nvPr>
            <p:ph type="title"/>
          </p:nvPr>
        </p:nvSpPr>
        <p:spPr>
          <a:xfrm>
            <a:off x="685800" y="1524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Galdeano"/>
              <a:buNone/>
            </a:pPr>
            <a:r>
              <a:rPr lang="en-US" sz="4400" b="0" i="0" u="none" strike="noStrike" cap="none" baseline="0">
                <a:solidFill>
                  <a:schemeClr val="lt1"/>
                </a:solidFill>
                <a:latin typeface="Galdeano"/>
                <a:ea typeface="Galdeano"/>
                <a:cs typeface="Galdeano"/>
                <a:sym typeface="Galdeano"/>
              </a:rPr>
              <a:t>Tip # 6: Target Your Experience</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457200" y="338328"/>
            <a:ext cx="8229600" cy="1252727"/>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Galdeano"/>
              <a:buNone/>
            </a:pPr>
            <a:r>
              <a:rPr lang="en-US" sz="3950" b="0" i="0" u="none" strike="noStrike" cap="none" baseline="0">
                <a:solidFill>
                  <a:srgbClr val="FFFFFF"/>
                </a:solidFill>
                <a:latin typeface="Galdeano"/>
                <a:ea typeface="Galdeano"/>
                <a:cs typeface="Galdeano"/>
                <a:sym typeface="Galdeano"/>
              </a:rPr>
              <a:t>What’s the difference between a Resume and a CV?</a:t>
            </a:r>
          </a:p>
        </p:txBody>
      </p:sp>
      <p:graphicFrame>
        <p:nvGraphicFramePr>
          <p:cNvPr id="341" name="Shape 341"/>
          <p:cNvGraphicFramePr/>
          <p:nvPr/>
        </p:nvGraphicFramePr>
        <p:xfrm>
          <a:off x="381000" y="1981200"/>
          <a:ext cx="3000000" cy="3000000"/>
        </p:xfrm>
        <a:graphic>
          <a:graphicData uri="http://schemas.openxmlformats.org/drawingml/2006/table">
            <a:tbl>
              <a:tblPr firstRow="1" bandRow="1">
                <a:noFill/>
                <a:tableStyleId>{86B98813-5049-4F8B-AF31-3519758E36B9}</a:tableStyleId>
              </a:tblPr>
              <a:tblGrid>
                <a:gridCol w="4191000"/>
                <a:gridCol w="4191000"/>
              </a:tblGrid>
              <a:tr h="312350">
                <a:tc>
                  <a:txBody>
                    <a:bodyPr/>
                    <a:lstStyle/>
                    <a:p>
                      <a:pPr marL="0" marR="0" lvl="0" indent="0" algn="l" rtl="0">
                        <a:spcBef>
                          <a:spcPts val="0"/>
                        </a:spcBef>
                        <a:buSzPct val="25000"/>
                        <a:buNone/>
                      </a:pPr>
                      <a:r>
                        <a:rPr lang="en-US" sz="1800" u="none" strike="noStrike" cap="none" baseline="0"/>
                        <a:t>Resume</a:t>
                      </a:r>
                    </a:p>
                  </a:txBody>
                  <a:tcPr marL="91450" marR="91450" marT="45725" marB="45725"/>
                </a:tc>
                <a:tc>
                  <a:txBody>
                    <a:bodyPr/>
                    <a:lstStyle/>
                    <a:p>
                      <a:pPr marL="0" marR="0" lvl="0" indent="0" algn="l" rtl="0">
                        <a:spcBef>
                          <a:spcPts val="0"/>
                        </a:spcBef>
                        <a:buSzPct val="25000"/>
                        <a:buNone/>
                      </a:pPr>
                      <a:r>
                        <a:rPr lang="en-US" sz="1800" u="none" strike="noStrike" cap="none" baseline="0"/>
                        <a:t>Curricula Vitae (CV)</a:t>
                      </a:r>
                    </a:p>
                  </a:txBody>
                  <a:tcPr marL="91450" marR="91450" marT="45725" marB="45725"/>
                </a:tc>
              </a:tr>
              <a:tr h="484950">
                <a:tc>
                  <a:txBody>
                    <a:bodyPr/>
                    <a:lstStyle/>
                    <a:p>
                      <a:pPr marL="0" marR="0" lvl="0" indent="0" algn="l" rtl="0">
                        <a:spcBef>
                          <a:spcPts val="0"/>
                        </a:spcBef>
                        <a:buSzPct val="25000"/>
                        <a:buNone/>
                      </a:pPr>
                      <a:r>
                        <a:rPr lang="en-US" sz="1800" u="none" strike="noStrike" cap="none" baseline="0"/>
                        <a:t>Generally 1 page in length</a:t>
                      </a:r>
                    </a:p>
                  </a:txBody>
                  <a:tcPr marL="91450" marR="91450" marT="45725" marB="45725"/>
                </a:tc>
                <a:tc>
                  <a:txBody>
                    <a:bodyPr/>
                    <a:lstStyle/>
                    <a:p>
                      <a:pPr marL="0" marR="0" lvl="0" indent="0" algn="l" rtl="0">
                        <a:spcBef>
                          <a:spcPts val="0"/>
                        </a:spcBef>
                        <a:buSzPct val="25000"/>
                        <a:buNone/>
                      </a:pPr>
                      <a:r>
                        <a:rPr lang="en-US" sz="1800" u="none" strike="noStrike" cap="none" baseline="0"/>
                        <a:t>Can be as lengthy as your accomplishments</a:t>
                      </a:r>
                    </a:p>
                  </a:txBody>
                  <a:tcPr marL="91450" marR="91450" marT="45725" marB="45725"/>
                </a:tc>
              </a:tr>
              <a:tr h="1108450">
                <a:tc>
                  <a:txBody>
                    <a:bodyPr/>
                    <a:lstStyle/>
                    <a:p>
                      <a:pPr marL="0" marR="0" lvl="0" indent="0" algn="l" rtl="0">
                        <a:spcBef>
                          <a:spcPts val="0"/>
                        </a:spcBef>
                        <a:buSzPct val="25000"/>
                        <a:buNone/>
                      </a:pPr>
                      <a:r>
                        <a:rPr lang="en-US" sz="1800" u="none" strike="noStrike" cap="none" baseline="0"/>
                        <a:t>General, concise introduction of your experiences and skills in relation to a particular position</a:t>
                      </a:r>
                    </a:p>
                  </a:txBody>
                  <a:tcPr marL="91450" marR="91450" marT="45725" marB="45725"/>
                </a:tc>
                <a:tc>
                  <a:txBody>
                    <a:bodyPr/>
                    <a:lstStyle/>
                    <a:p>
                      <a:pPr marL="0" marR="0" lvl="0" indent="0" algn="l" rtl="0">
                        <a:spcBef>
                          <a:spcPts val="0"/>
                        </a:spcBef>
                        <a:buSzPct val="25000"/>
                        <a:buNone/>
                      </a:pPr>
                      <a:r>
                        <a:rPr lang="en-US" sz="1800" u="none" strike="noStrike" cap="none" baseline="0"/>
                        <a:t>Fairly detailed overview of your life’s accomplishments, most relevant to realm of academia (“academic resume”)</a:t>
                      </a:r>
                    </a:p>
                  </a:txBody>
                  <a:tcPr marL="91450" marR="91450" marT="45725" marB="45725"/>
                </a:tc>
              </a:tr>
              <a:tr h="2551700">
                <a:tc>
                  <a:txBody>
                    <a:bodyPr/>
                    <a:lstStyle/>
                    <a:p>
                      <a:pPr marL="0" marR="0" lvl="0" indent="0" algn="l" rtl="0">
                        <a:spcBef>
                          <a:spcPts val="0"/>
                        </a:spcBef>
                        <a:buSzPct val="25000"/>
                        <a:buNone/>
                      </a:pPr>
                      <a:r>
                        <a:rPr lang="en-US" sz="1800" u="none" strike="noStrike" cap="none" baseline="0"/>
                        <a:t>Includes:</a:t>
                      </a:r>
                    </a:p>
                    <a:p>
                      <a:pPr marL="285750" marR="0" lvl="0" indent="-285750" algn="l" rtl="0">
                        <a:spcBef>
                          <a:spcPts val="0"/>
                        </a:spcBef>
                        <a:buClr>
                          <a:schemeClr val="dk1"/>
                        </a:buClr>
                        <a:buSzPct val="100000"/>
                        <a:buFont typeface="Arial"/>
                        <a:buChar char="•"/>
                      </a:pPr>
                      <a:r>
                        <a:rPr lang="en-US" sz="1800" i="1" u="none" strike="noStrike" cap="none" baseline="0"/>
                        <a:t>Name and Contact Information</a:t>
                      </a:r>
                    </a:p>
                    <a:p>
                      <a:pPr marL="285750" marR="0" lvl="0" indent="-285750" algn="l" rtl="0">
                        <a:spcBef>
                          <a:spcPts val="0"/>
                        </a:spcBef>
                        <a:buClr>
                          <a:schemeClr val="dk1"/>
                        </a:buClr>
                        <a:buSzPct val="100000"/>
                        <a:buFont typeface="Arial"/>
                        <a:buChar char="•"/>
                      </a:pPr>
                      <a:r>
                        <a:rPr lang="en-US" sz="1800" i="1" u="none" strike="noStrike" cap="none" baseline="0"/>
                        <a:t>Education</a:t>
                      </a:r>
                    </a:p>
                    <a:p>
                      <a:pPr marL="285750" marR="0" lvl="0" indent="-285750" algn="l" rtl="0">
                        <a:spcBef>
                          <a:spcPts val="0"/>
                        </a:spcBef>
                        <a:buClr>
                          <a:schemeClr val="dk1"/>
                        </a:buClr>
                        <a:buSzPct val="100000"/>
                        <a:buFont typeface="Arial"/>
                        <a:buChar char="•"/>
                      </a:pPr>
                      <a:r>
                        <a:rPr lang="en-US" sz="1800" i="1" u="none" strike="noStrike" cap="none" baseline="0"/>
                        <a:t>Work Experience</a:t>
                      </a:r>
                    </a:p>
                  </a:txBody>
                  <a:tcPr marL="91450" marR="91450" marT="45725" marB="45725"/>
                </a:tc>
                <a:tc>
                  <a:txBody>
                    <a:bodyPr/>
                    <a:lstStyle/>
                    <a:p>
                      <a:pPr marL="285750" marR="0" lvl="0" indent="-285750" algn="l" rtl="0">
                        <a:spcBef>
                          <a:spcPts val="0"/>
                        </a:spcBef>
                        <a:buClr>
                          <a:schemeClr val="dk1"/>
                        </a:buClr>
                        <a:buSzPct val="100000"/>
                        <a:buFont typeface="Arial"/>
                        <a:buChar char="•"/>
                      </a:pPr>
                      <a:r>
                        <a:rPr lang="en-US" sz="1800" i="1" u="none" strike="noStrike" cap="none" baseline="0"/>
                        <a:t>Name and Contact Information</a:t>
                      </a:r>
                    </a:p>
                    <a:p>
                      <a:pPr marL="285750" marR="0" lvl="0" indent="-285750" algn="l" rtl="0">
                        <a:spcBef>
                          <a:spcPts val="0"/>
                        </a:spcBef>
                        <a:buClr>
                          <a:schemeClr val="dk1"/>
                        </a:buClr>
                        <a:buSzPct val="100000"/>
                        <a:buFont typeface="Arial"/>
                        <a:buChar char="•"/>
                      </a:pPr>
                      <a:r>
                        <a:rPr lang="en-US" sz="1800" i="1" u="none" strike="noStrike" cap="none" baseline="0"/>
                        <a:t>Areas of Interest</a:t>
                      </a:r>
                    </a:p>
                    <a:p>
                      <a:pPr marL="285750" marR="0" lvl="0" indent="-285750" algn="l" rtl="0">
                        <a:spcBef>
                          <a:spcPts val="0"/>
                        </a:spcBef>
                        <a:buClr>
                          <a:schemeClr val="dk1"/>
                        </a:buClr>
                        <a:buSzPct val="100000"/>
                        <a:buFont typeface="Arial"/>
                        <a:buChar char="•"/>
                      </a:pPr>
                      <a:r>
                        <a:rPr lang="en-US" sz="1800" i="1" u="none" strike="noStrike" cap="none" baseline="0"/>
                        <a:t>Education</a:t>
                      </a:r>
                    </a:p>
                    <a:p>
                      <a:pPr marL="285750" marR="0" lvl="0" indent="-285750" algn="l" rtl="0">
                        <a:spcBef>
                          <a:spcPts val="0"/>
                        </a:spcBef>
                        <a:buClr>
                          <a:schemeClr val="dk1"/>
                        </a:buClr>
                        <a:buSzPct val="100000"/>
                        <a:buFont typeface="Arial"/>
                        <a:buChar char="•"/>
                      </a:pPr>
                      <a:r>
                        <a:rPr lang="en-US" sz="1800" i="1" u="none" strike="noStrike" cap="none" baseline="0"/>
                        <a:t>Grants, Honors and Awards</a:t>
                      </a:r>
                    </a:p>
                    <a:p>
                      <a:pPr marL="285750" marR="0" lvl="0" indent="-285750" algn="l" rtl="0">
                        <a:spcBef>
                          <a:spcPts val="0"/>
                        </a:spcBef>
                        <a:buClr>
                          <a:schemeClr val="dk1"/>
                        </a:buClr>
                        <a:buSzPct val="100000"/>
                        <a:buFont typeface="Arial"/>
                        <a:buChar char="•"/>
                      </a:pPr>
                      <a:r>
                        <a:rPr lang="en-US" sz="1800" i="1" u="none" strike="noStrike" cap="none" baseline="0"/>
                        <a:t>Publications and Presentations</a:t>
                      </a:r>
                    </a:p>
                    <a:p>
                      <a:pPr marL="285750" marR="0" lvl="0" indent="-285750" algn="l" rtl="0">
                        <a:spcBef>
                          <a:spcPts val="0"/>
                        </a:spcBef>
                        <a:buClr>
                          <a:schemeClr val="dk1"/>
                        </a:buClr>
                        <a:buSzPct val="100000"/>
                        <a:buFont typeface="Arial"/>
                        <a:buChar char="•"/>
                      </a:pPr>
                      <a:r>
                        <a:rPr lang="en-US" sz="1800" i="1" u="none" strike="noStrike" cap="none" baseline="0"/>
                        <a:t>Employment and Experience</a:t>
                      </a:r>
                    </a:p>
                    <a:p>
                      <a:pPr marL="285750" marR="0" lvl="0" indent="-285750" algn="l" rtl="0">
                        <a:spcBef>
                          <a:spcPts val="0"/>
                        </a:spcBef>
                        <a:buClr>
                          <a:schemeClr val="dk1"/>
                        </a:buClr>
                        <a:buSzPct val="100000"/>
                        <a:buFont typeface="Arial"/>
                        <a:buChar char="•"/>
                      </a:pPr>
                      <a:r>
                        <a:rPr lang="en-US" sz="1800" i="1" u="none" strike="noStrike" cap="none" baseline="0"/>
                        <a:t>Professional Memberships</a:t>
                      </a:r>
                    </a:p>
                    <a:p>
                      <a:pPr marL="285750" marR="0" lvl="0" indent="-285750" algn="l" rtl="0">
                        <a:spcBef>
                          <a:spcPts val="0"/>
                        </a:spcBef>
                        <a:buClr>
                          <a:schemeClr val="dk1"/>
                        </a:buClr>
                        <a:buSzPct val="100000"/>
                        <a:buFont typeface="Arial"/>
                        <a:buChar char="•"/>
                      </a:pPr>
                      <a:r>
                        <a:rPr lang="en-US" sz="1800" i="1" u="none" strike="noStrike" cap="none" baseline="0"/>
                        <a:t>References</a:t>
                      </a:r>
                    </a:p>
                  </a:txBody>
                  <a:tcPr marL="91450" marR="91450" marT="45725" marB="45725"/>
                </a:tc>
              </a:tr>
            </a:tbl>
          </a:graphicData>
        </a:graphic>
      </p:graphicFrame>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Shape 346"/>
          <p:cNvPicPr preferRelativeResize="0">
            <a:picLocks noGrp="1"/>
          </p:cNvPicPr>
          <p:nvPr>
            <p:ph type="body" idx="1"/>
          </p:nvPr>
        </p:nvPicPr>
        <p:blipFill rotWithShape="1">
          <a:blip r:embed="rId3">
            <a:alphaModFix/>
          </a:blip>
          <a:srcRect/>
          <a:stretch/>
        </p:blipFill>
        <p:spPr>
          <a:xfrm>
            <a:off x="914400" y="1371600"/>
            <a:ext cx="7391399" cy="5178042"/>
          </a:xfrm>
          <a:prstGeom prst="rect">
            <a:avLst/>
          </a:prstGeom>
          <a:noFill/>
          <a:ln>
            <a:noFill/>
          </a:ln>
        </p:spPr>
      </p:pic>
      <p:sp>
        <p:nvSpPr>
          <p:cNvPr id="347" name="Shape 347"/>
          <p:cNvSpPr txBox="1">
            <a:spLocks noGrp="1"/>
          </p:cNvSpPr>
          <p:nvPr>
            <p:ph type="title"/>
          </p:nvPr>
        </p:nvSpPr>
        <p:spPr>
          <a:xfrm>
            <a:off x="457200" y="338328"/>
            <a:ext cx="8229600" cy="1252727"/>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Galdeano"/>
              <a:buNone/>
            </a:pPr>
            <a:r>
              <a:rPr lang="en-US" sz="4400" b="0" i="0" u="none" strike="noStrike" cap="none" baseline="0">
                <a:solidFill>
                  <a:srgbClr val="FFFFFF"/>
                </a:solidFill>
                <a:latin typeface="Galdeano"/>
                <a:ea typeface="Galdeano"/>
                <a:cs typeface="Galdeano"/>
                <a:sym typeface="Galdeano"/>
              </a:rPr>
              <a:t>Sample CV</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a:xfrm>
            <a:off x="457200" y="122238"/>
            <a:ext cx="7543800" cy="868362"/>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Galdeano"/>
              <a:buNone/>
            </a:pPr>
            <a:r>
              <a:rPr lang="en-US" sz="4400" b="0" i="0" u="none" strike="noStrike" cap="none" baseline="0">
                <a:solidFill>
                  <a:srgbClr val="FFFFFF"/>
                </a:solidFill>
                <a:latin typeface="Galdeano"/>
                <a:ea typeface="Galdeano"/>
                <a:cs typeface="Galdeano"/>
                <a:sym typeface="Galdeano"/>
              </a:rPr>
              <a:t>Visit The Career Center</a:t>
            </a:r>
          </a:p>
        </p:txBody>
      </p:sp>
      <p:sp>
        <p:nvSpPr>
          <p:cNvPr id="353" name="Shape 353"/>
          <p:cNvSpPr txBox="1">
            <a:spLocks noGrp="1"/>
          </p:cNvSpPr>
          <p:nvPr>
            <p:ph type="body" idx="1"/>
          </p:nvPr>
        </p:nvSpPr>
        <p:spPr>
          <a:xfrm>
            <a:off x="152400" y="2286000"/>
            <a:ext cx="4190999" cy="4343400"/>
          </a:xfrm>
          <a:prstGeom prst="rect">
            <a:avLst/>
          </a:prstGeom>
          <a:noFill/>
          <a:ln>
            <a:noFill/>
          </a:ln>
        </p:spPr>
        <p:txBody>
          <a:bodyPr lIns="91425" tIns="45700" rIns="91425" bIns="45700" anchor="t" anchorCtr="0">
            <a:noAutofit/>
          </a:bodyPr>
          <a:lstStyle/>
          <a:p>
            <a:pPr marL="274320" marR="0" lvl="0" indent="-274320" algn="l" rtl="0">
              <a:lnSpc>
                <a:spcPct val="90000"/>
              </a:lnSpc>
              <a:spcBef>
                <a:spcPts val="0"/>
              </a:spcBef>
              <a:spcAft>
                <a:spcPts val="0"/>
              </a:spcAft>
              <a:buClr>
                <a:schemeClr val="accent1"/>
              </a:buClr>
              <a:buSzPct val="100000"/>
              <a:buFont typeface="Noto Symbol"/>
              <a:buChar char="∗"/>
            </a:pPr>
            <a:r>
              <a:rPr lang="en-US" sz="2200" b="0" i="0" u="none" strike="noStrike" cap="none" baseline="0">
                <a:solidFill>
                  <a:srgbClr val="595959"/>
                </a:solidFill>
                <a:latin typeface="Galdeano"/>
                <a:ea typeface="Galdeano"/>
                <a:cs typeface="Galdeano"/>
                <a:sym typeface="Galdeano"/>
              </a:rPr>
              <a:t>Career/major counseling</a:t>
            </a:r>
          </a:p>
          <a:p>
            <a:pPr marL="274320" marR="0" lvl="0" indent="-274320" algn="l" rtl="0">
              <a:lnSpc>
                <a:spcPct val="90000"/>
              </a:lnSpc>
              <a:spcBef>
                <a:spcPts val="440"/>
              </a:spcBef>
              <a:spcAft>
                <a:spcPts val="0"/>
              </a:spcAft>
              <a:buClr>
                <a:schemeClr val="accent1"/>
              </a:buClr>
              <a:buSzPct val="100000"/>
              <a:buFont typeface="Noto Symbol"/>
              <a:buChar char="∗"/>
            </a:pPr>
            <a:r>
              <a:rPr lang="en-US" sz="2200" b="0" i="0" u="none" strike="noStrike" cap="none" baseline="0">
                <a:solidFill>
                  <a:srgbClr val="595959"/>
                </a:solidFill>
                <a:latin typeface="Galdeano"/>
                <a:ea typeface="Galdeano"/>
                <a:cs typeface="Galdeano"/>
                <a:sym typeface="Galdeano"/>
              </a:rPr>
              <a:t>Reviews and critiques (resume, personal statement)</a:t>
            </a:r>
          </a:p>
          <a:p>
            <a:pPr marL="274320" marR="0" lvl="0" indent="-274320" algn="l" rtl="0">
              <a:lnSpc>
                <a:spcPct val="90000"/>
              </a:lnSpc>
              <a:spcBef>
                <a:spcPts val="440"/>
              </a:spcBef>
              <a:spcAft>
                <a:spcPts val="0"/>
              </a:spcAft>
              <a:buClr>
                <a:schemeClr val="accent1"/>
              </a:buClr>
              <a:buSzPct val="100000"/>
              <a:buFont typeface="Noto Symbol"/>
              <a:buChar char="∗"/>
            </a:pPr>
            <a:r>
              <a:rPr lang="en-US" sz="2200" b="0" i="0" u="none" strike="noStrike" cap="none" baseline="0">
                <a:solidFill>
                  <a:srgbClr val="595959"/>
                </a:solidFill>
                <a:latin typeface="Galdeano"/>
                <a:ea typeface="Galdeano"/>
                <a:cs typeface="Galdeano"/>
                <a:sym typeface="Galdeano"/>
              </a:rPr>
              <a:t>Mock Interviews</a:t>
            </a:r>
          </a:p>
          <a:p>
            <a:pPr marL="274320" marR="0" lvl="0" indent="-274320" algn="l" rtl="0">
              <a:lnSpc>
                <a:spcPct val="90000"/>
              </a:lnSpc>
              <a:spcBef>
                <a:spcPts val="440"/>
              </a:spcBef>
              <a:spcAft>
                <a:spcPts val="0"/>
              </a:spcAft>
              <a:buClr>
                <a:schemeClr val="accent1"/>
              </a:buClr>
              <a:buSzPct val="100000"/>
              <a:buFont typeface="Noto Symbol"/>
              <a:buChar char="∗"/>
            </a:pPr>
            <a:r>
              <a:rPr lang="en-US" sz="2200" b="0" i="0" u="none" strike="noStrike" cap="none" baseline="0">
                <a:solidFill>
                  <a:srgbClr val="595959"/>
                </a:solidFill>
                <a:latin typeface="Galdeano"/>
                <a:ea typeface="Galdeano"/>
                <a:cs typeface="Galdeano"/>
                <a:sym typeface="Galdeano"/>
              </a:rPr>
              <a:t>410-704-2233</a:t>
            </a:r>
          </a:p>
          <a:p>
            <a:pPr marL="274320" marR="0" lvl="0" indent="-274320" algn="l" rtl="0">
              <a:lnSpc>
                <a:spcPct val="90000"/>
              </a:lnSpc>
              <a:spcBef>
                <a:spcPts val="440"/>
              </a:spcBef>
              <a:spcAft>
                <a:spcPts val="0"/>
              </a:spcAft>
              <a:buClr>
                <a:schemeClr val="accent1"/>
              </a:buClr>
              <a:buSzPct val="100000"/>
              <a:buFont typeface="Noto Symbol"/>
              <a:buChar char="∗"/>
            </a:pPr>
            <a:r>
              <a:rPr lang="en-US" sz="2200" b="0" i="0" u="none" strike="noStrike" cap="none" baseline="0">
                <a:solidFill>
                  <a:srgbClr val="595959"/>
                </a:solidFill>
                <a:latin typeface="Galdeano"/>
                <a:ea typeface="Galdeano"/>
                <a:cs typeface="Galdeano"/>
                <a:sym typeface="Galdeano"/>
              </a:rPr>
              <a:t>careercenter@towson.edu</a:t>
            </a:r>
          </a:p>
          <a:p>
            <a:pPr marL="274320" marR="0" lvl="0" indent="-274320" algn="l" rtl="0">
              <a:lnSpc>
                <a:spcPct val="90000"/>
              </a:lnSpc>
              <a:spcBef>
                <a:spcPts val="440"/>
              </a:spcBef>
              <a:spcAft>
                <a:spcPts val="0"/>
              </a:spcAft>
              <a:buClr>
                <a:schemeClr val="accent1"/>
              </a:buClr>
              <a:buSzPct val="100000"/>
              <a:buFont typeface="Noto Symbol"/>
              <a:buChar char="∗"/>
            </a:pPr>
            <a:r>
              <a:rPr lang="en-US" sz="2200" b="0" i="0" u="none" strike="noStrike" cap="none" baseline="0">
                <a:solidFill>
                  <a:srgbClr val="595959"/>
                </a:solidFill>
                <a:latin typeface="Galdeano"/>
                <a:ea typeface="Galdeano"/>
                <a:cs typeface="Galdeano"/>
                <a:sym typeface="Galdeano"/>
              </a:rPr>
              <a:t>www.towson.edu/careercenter</a:t>
            </a:r>
          </a:p>
          <a:p>
            <a:pPr marL="274320" marR="0" lvl="0" indent="-274320" algn="l" rtl="0">
              <a:lnSpc>
                <a:spcPct val="90000"/>
              </a:lnSpc>
              <a:spcBef>
                <a:spcPts val="440"/>
              </a:spcBef>
              <a:spcAft>
                <a:spcPts val="0"/>
              </a:spcAft>
              <a:buClr>
                <a:schemeClr val="accent1"/>
              </a:buClr>
              <a:buSzPct val="100000"/>
              <a:buFont typeface="Noto Symbol"/>
              <a:buChar char="∗"/>
            </a:pPr>
            <a:r>
              <a:rPr lang="en-US" sz="2200" b="0" i="0" u="none" strike="noStrike" cap="none" baseline="0">
                <a:solidFill>
                  <a:srgbClr val="595959"/>
                </a:solidFill>
                <a:latin typeface="Galdeano"/>
                <a:ea typeface="Galdeano"/>
                <a:cs typeface="Galdeano"/>
                <a:sym typeface="Galdeano"/>
              </a:rPr>
              <a:t>7800 YR, suite 206</a:t>
            </a:r>
          </a:p>
          <a:p>
            <a:pPr marL="576263" marR="0" lvl="1" indent="-284163" algn="l" rtl="0">
              <a:lnSpc>
                <a:spcPct val="90000"/>
              </a:lnSpc>
              <a:spcBef>
                <a:spcPts val="410"/>
              </a:spcBef>
              <a:spcAft>
                <a:spcPts val="0"/>
              </a:spcAft>
              <a:buClr>
                <a:srgbClr val="81D2FE"/>
              </a:buClr>
              <a:buSzPct val="97619"/>
              <a:buFont typeface="Noto Symbol"/>
              <a:buChar char="∗"/>
            </a:pPr>
            <a:r>
              <a:rPr lang="en-US" sz="2050" b="0" i="0" u="none" strike="noStrike" cap="none" baseline="0">
                <a:solidFill>
                  <a:srgbClr val="595959"/>
                </a:solidFill>
                <a:latin typeface="Galdeano"/>
                <a:ea typeface="Galdeano"/>
                <a:cs typeface="Galdeano"/>
                <a:sym typeface="Galdeano"/>
              </a:rPr>
              <a:t>Monday-Friday:</a:t>
            </a:r>
          </a:p>
          <a:p>
            <a:pPr marL="576263" marR="0" lvl="1" indent="-284163" algn="l" rtl="0">
              <a:lnSpc>
                <a:spcPct val="90000"/>
              </a:lnSpc>
              <a:spcBef>
                <a:spcPts val="410"/>
              </a:spcBef>
              <a:spcAft>
                <a:spcPts val="0"/>
              </a:spcAft>
              <a:buClr>
                <a:srgbClr val="81D2FE"/>
              </a:buClr>
              <a:buSzPct val="97619"/>
              <a:buFont typeface="Noto Symbol"/>
              <a:buChar char="∗"/>
            </a:pPr>
            <a:r>
              <a:rPr lang="en-US" sz="2050" b="0" i="0" u="none" strike="noStrike" cap="none" baseline="0">
                <a:solidFill>
                  <a:srgbClr val="595959"/>
                </a:solidFill>
                <a:latin typeface="Galdeano"/>
                <a:ea typeface="Galdeano"/>
                <a:cs typeface="Galdeano"/>
                <a:sym typeface="Galdeano"/>
              </a:rPr>
              <a:t>8 a.m.-5 p.m.</a:t>
            </a:r>
          </a:p>
          <a:p>
            <a:pPr marL="576263" marR="0" lvl="1" indent="-284163" algn="l" rtl="0">
              <a:lnSpc>
                <a:spcPct val="90000"/>
              </a:lnSpc>
              <a:spcBef>
                <a:spcPts val="410"/>
              </a:spcBef>
              <a:spcAft>
                <a:spcPts val="0"/>
              </a:spcAft>
              <a:buClr>
                <a:srgbClr val="81D2FE"/>
              </a:buClr>
              <a:buSzPct val="97619"/>
              <a:buFont typeface="Noto Symbol"/>
              <a:buChar char="∗"/>
            </a:pPr>
            <a:r>
              <a:rPr lang="en-US" sz="2050" b="0" i="0" u="none" strike="noStrike" cap="none" baseline="0">
                <a:solidFill>
                  <a:srgbClr val="595959"/>
                </a:solidFill>
                <a:latin typeface="Galdeano"/>
                <a:ea typeface="Galdeano"/>
                <a:cs typeface="Galdeano"/>
                <a:sym typeface="Galdeano"/>
              </a:rPr>
              <a:t>Express Hours M-TH,1 -4 p.m. </a:t>
            </a:r>
          </a:p>
        </p:txBody>
      </p:sp>
      <p:pic>
        <p:nvPicPr>
          <p:cNvPr id="354" name="Shape 354"/>
          <p:cNvPicPr preferRelativeResize="0">
            <a:picLocks noGrp="1"/>
          </p:cNvPicPr>
          <p:nvPr>
            <p:ph type="body" idx="2"/>
          </p:nvPr>
        </p:nvPicPr>
        <p:blipFill rotWithShape="1">
          <a:blip r:embed="rId3">
            <a:alphaModFix/>
          </a:blip>
          <a:srcRect/>
          <a:stretch/>
        </p:blipFill>
        <p:spPr>
          <a:xfrm>
            <a:off x="4495800" y="2133600"/>
            <a:ext cx="4267199" cy="3201987"/>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Shape 158"/>
          <p:cNvPicPr preferRelativeResize="0"/>
          <p:nvPr/>
        </p:nvPicPr>
        <p:blipFill rotWithShape="1">
          <a:blip r:embed="rId3">
            <a:alphaModFix/>
          </a:blip>
          <a:srcRect/>
          <a:stretch/>
        </p:blipFill>
        <p:spPr>
          <a:xfrm>
            <a:off x="1371600" y="383754"/>
            <a:ext cx="6096000" cy="6169446"/>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Shape 163"/>
          <p:cNvPicPr preferRelativeResize="0"/>
          <p:nvPr/>
        </p:nvPicPr>
        <p:blipFill rotWithShape="1">
          <a:blip r:embed="rId3">
            <a:alphaModFix/>
          </a:blip>
          <a:srcRect/>
          <a:stretch/>
        </p:blipFill>
        <p:spPr>
          <a:xfrm>
            <a:off x="381000" y="336363"/>
            <a:ext cx="8534399" cy="6210386"/>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152400" y="2133600"/>
            <a:ext cx="5909732" cy="3450695"/>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chemeClr val="accent1"/>
              </a:buClr>
              <a:buSzPct val="100000"/>
              <a:buFont typeface="Noto Symbol"/>
              <a:buAutoNum type="arabicPeriod"/>
            </a:pPr>
            <a:r>
              <a:rPr lang="en-US" sz="2400" b="1" i="0" u="none" strike="noStrike" cap="none" baseline="0">
                <a:solidFill>
                  <a:schemeClr val="dk2"/>
                </a:solidFill>
                <a:latin typeface="Galdeano"/>
                <a:ea typeface="Galdeano"/>
                <a:cs typeface="Galdeano"/>
                <a:sym typeface="Galdeano"/>
              </a:rPr>
              <a:t>Masters (M.A. , M.S.)</a:t>
            </a:r>
          </a:p>
          <a:p>
            <a:pPr marL="342900" marR="0" lvl="0" indent="-342900" algn="l" rtl="0">
              <a:lnSpc>
                <a:spcPct val="90000"/>
              </a:lnSpc>
              <a:spcBef>
                <a:spcPts val="480"/>
              </a:spcBef>
              <a:buClr>
                <a:schemeClr val="accent1"/>
              </a:buClr>
              <a:buSzPct val="100000"/>
              <a:buFont typeface="Arial"/>
              <a:buChar char="•"/>
            </a:pPr>
            <a:r>
              <a:rPr lang="en-US" sz="2400" b="0" i="0" u="none" strike="noStrike" cap="none" baseline="0">
                <a:solidFill>
                  <a:schemeClr val="dk2"/>
                </a:solidFill>
                <a:latin typeface="Galdeano"/>
                <a:ea typeface="Galdeano"/>
                <a:cs typeface="Galdeano"/>
                <a:sym typeface="Galdeano"/>
              </a:rPr>
              <a:t>Generally 2-3 years</a:t>
            </a:r>
          </a:p>
          <a:p>
            <a:pPr marL="342900" marR="0" lvl="0" indent="-342900" algn="l" rtl="0">
              <a:lnSpc>
                <a:spcPct val="90000"/>
              </a:lnSpc>
              <a:spcBef>
                <a:spcPts val="480"/>
              </a:spcBef>
              <a:buClr>
                <a:schemeClr val="accent1"/>
              </a:buClr>
              <a:buSzPct val="100000"/>
              <a:buFont typeface="Arial"/>
              <a:buChar char="•"/>
            </a:pPr>
            <a:r>
              <a:rPr lang="en-US" sz="2400" b="0" i="0" u="none" strike="noStrike" cap="none" baseline="0">
                <a:solidFill>
                  <a:schemeClr val="dk2"/>
                </a:solidFill>
                <a:latin typeface="Galdeano"/>
                <a:ea typeface="Galdeano"/>
                <a:cs typeface="Galdeano"/>
                <a:sym typeface="Galdeano"/>
              </a:rPr>
              <a:t>More opportunities than bachelor’s degree</a:t>
            </a:r>
          </a:p>
          <a:p>
            <a:pPr marL="342900" marR="0" lvl="0" indent="-342900" algn="l" rtl="0">
              <a:lnSpc>
                <a:spcPct val="90000"/>
              </a:lnSpc>
              <a:spcBef>
                <a:spcPts val="480"/>
              </a:spcBef>
              <a:buClr>
                <a:schemeClr val="accent1"/>
              </a:buClr>
              <a:buSzPct val="100000"/>
              <a:buFont typeface="Arial"/>
              <a:buChar char="•"/>
            </a:pPr>
            <a:r>
              <a:rPr lang="en-US" sz="2400" b="0" i="0" u="none" strike="noStrike" cap="none" baseline="0">
                <a:solidFill>
                  <a:schemeClr val="dk2"/>
                </a:solidFill>
                <a:latin typeface="Galdeano"/>
                <a:ea typeface="Galdeano"/>
                <a:cs typeface="Galdeano"/>
                <a:sym typeface="Galdeano"/>
              </a:rPr>
              <a:t>Academic or applied tracks</a:t>
            </a:r>
          </a:p>
          <a:p>
            <a:pPr marL="342900" marR="0" lvl="0" indent="-342900" algn="l" rtl="0">
              <a:lnSpc>
                <a:spcPct val="90000"/>
              </a:lnSpc>
              <a:spcBef>
                <a:spcPts val="480"/>
              </a:spcBef>
              <a:buClr>
                <a:schemeClr val="accent1"/>
              </a:buClr>
              <a:buSzPct val="100000"/>
              <a:buFont typeface="Arial"/>
              <a:buChar char="•"/>
            </a:pPr>
            <a:r>
              <a:rPr lang="en-US" sz="2400" b="0" i="0" u="none" strike="noStrike" cap="none" baseline="0">
                <a:solidFill>
                  <a:schemeClr val="dk2"/>
                </a:solidFill>
                <a:latin typeface="Galdeano"/>
                <a:ea typeface="Galdeano"/>
                <a:cs typeface="Galdeano"/>
                <a:sym typeface="Galdeano"/>
              </a:rPr>
              <a:t>Less financial aid available</a:t>
            </a:r>
          </a:p>
          <a:p>
            <a:pPr marL="342900" marR="0" lvl="0" indent="-342900" algn="l" rtl="0">
              <a:lnSpc>
                <a:spcPct val="90000"/>
              </a:lnSpc>
              <a:spcBef>
                <a:spcPts val="480"/>
              </a:spcBef>
              <a:buClr>
                <a:schemeClr val="accent1"/>
              </a:buClr>
              <a:buSzPct val="100000"/>
              <a:buFont typeface="Arial"/>
              <a:buChar char="•"/>
            </a:pPr>
            <a:r>
              <a:rPr lang="en-US" sz="2400" b="0" i="0" u="none" strike="noStrike" cap="none" baseline="0">
                <a:solidFill>
                  <a:schemeClr val="dk2"/>
                </a:solidFill>
                <a:latin typeface="Galdeano"/>
                <a:ea typeface="Galdeano"/>
                <a:cs typeface="Galdeano"/>
                <a:sym typeface="Galdeano"/>
              </a:rPr>
              <a:t>Terminal or stepping stone</a:t>
            </a:r>
          </a:p>
          <a:p>
            <a:pPr marL="342900" marR="0" lvl="0" indent="-342900" algn="l" rtl="0">
              <a:lnSpc>
                <a:spcPct val="90000"/>
              </a:lnSpc>
              <a:spcBef>
                <a:spcPts val="480"/>
              </a:spcBef>
              <a:buClr>
                <a:schemeClr val="accent1"/>
              </a:buClr>
              <a:buSzPct val="100000"/>
              <a:buFont typeface="Arial"/>
              <a:buChar char="•"/>
            </a:pPr>
            <a:r>
              <a:rPr lang="en-US" sz="2400" b="0" i="0" u="none" strike="noStrike" cap="none" baseline="0">
                <a:solidFill>
                  <a:schemeClr val="dk2"/>
                </a:solidFill>
                <a:latin typeface="Galdeano"/>
                <a:ea typeface="Galdeano"/>
                <a:cs typeface="Galdeano"/>
                <a:sym typeface="Galdeano"/>
              </a:rPr>
              <a:t>Part-time or full-time</a:t>
            </a:r>
          </a:p>
          <a:p>
            <a:pPr marL="274320" marR="0" lvl="0" indent="-121920" algn="l" rtl="0">
              <a:lnSpc>
                <a:spcPct val="90000"/>
              </a:lnSpc>
              <a:spcBef>
                <a:spcPts val="480"/>
              </a:spcBef>
              <a:buClr>
                <a:schemeClr val="accent1"/>
              </a:buClr>
              <a:buFont typeface="Noto Symbol"/>
              <a:buNone/>
            </a:pPr>
            <a:endParaRPr sz="2400" b="0" i="0" u="none" strike="noStrike" cap="none" baseline="0">
              <a:solidFill>
                <a:schemeClr val="dk2"/>
              </a:solidFill>
              <a:latin typeface="Galdeano"/>
              <a:ea typeface="Galdeano"/>
              <a:cs typeface="Galdeano"/>
              <a:sym typeface="Galdeano"/>
            </a:endParaRPr>
          </a:p>
        </p:txBody>
      </p:sp>
      <p:sp>
        <p:nvSpPr>
          <p:cNvPr id="169" name="Shape 169"/>
          <p:cNvSpPr txBox="1">
            <a:spLocks noGrp="1"/>
          </p:cNvSpPr>
          <p:nvPr>
            <p:ph type="title"/>
          </p:nvPr>
        </p:nvSpPr>
        <p:spPr>
          <a:xfrm>
            <a:off x="457200" y="338328"/>
            <a:ext cx="8229600" cy="1252727"/>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Galdeano"/>
              <a:buNone/>
            </a:pPr>
            <a:r>
              <a:rPr lang="en-US" sz="4400" b="0" i="0" u="none" strike="noStrike" cap="none" baseline="0">
                <a:solidFill>
                  <a:srgbClr val="FFFFFF"/>
                </a:solidFill>
                <a:latin typeface="Galdeano"/>
                <a:ea typeface="Galdeano"/>
                <a:cs typeface="Galdeano"/>
                <a:sym typeface="Galdeano"/>
              </a:rPr>
              <a:t>Types of Degrees in Psychology</a:t>
            </a:r>
          </a:p>
        </p:txBody>
      </p:sp>
      <p:pic>
        <p:nvPicPr>
          <p:cNvPr id="170" name="Shape 170"/>
          <p:cNvPicPr preferRelativeResize="0"/>
          <p:nvPr/>
        </p:nvPicPr>
        <p:blipFill rotWithShape="1">
          <a:blip r:embed="rId3">
            <a:alphaModFix/>
          </a:blip>
          <a:srcRect/>
          <a:stretch/>
        </p:blipFill>
        <p:spPr>
          <a:xfrm>
            <a:off x="4620491" y="3505200"/>
            <a:ext cx="4174433" cy="274319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381000" y="2438400"/>
            <a:ext cx="5308599" cy="3450695"/>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chemeClr val="accent1"/>
              </a:buClr>
              <a:buSzPct val="25000"/>
              <a:buFont typeface="Noto Symbol"/>
              <a:buNone/>
            </a:pPr>
            <a:r>
              <a:rPr lang="en-US" sz="2150" b="1" i="0" u="none" strike="noStrike" cap="none" baseline="0">
                <a:solidFill>
                  <a:schemeClr val="dk2"/>
                </a:solidFill>
                <a:latin typeface="Galdeano"/>
                <a:ea typeface="Galdeano"/>
                <a:cs typeface="Galdeano"/>
                <a:sym typeface="Galdeano"/>
              </a:rPr>
              <a:t>2. PhD (Doctorate of Philosophy)</a:t>
            </a:r>
          </a:p>
          <a:p>
            <a:pPr marL="274320" marR="0" lvl="0" indent="-274320" algn="l" rtl="0">
              <a:lnSpc>
                <a:spcPct val="80000"/>
              </a:lnSpc>
              <a:spcBef>
                <a:spcPts val="370"/>
              </a:spcBef>
              <a:buClr>
                <a:schemeClr val="accent1"/>
              </a:buClr>
              <a:buSzPct val="97368"/>
              <a:buFont typeface="Noto Symbol"/>
              <a:buChar char="∗"/>
            </a:pPr>
            <a:r>
              <a:rPr lang="en-US" sz="1850" b="0" i="0" u="none" strike="noStrike" cap="none" baseline="0">
                <a:solidFill>
                  <a:schemeClr val="dk2"/>
                </a:solidFill>
                <a:latin typeface="Galdeano"/>
                <a:ea typeface="Galdeano"/>
                <a:cs typeface="Galdeano"/>
                <a:sym typeface="Galdeano"/>
              </a:rPr>
              <a:t>Generally 5-8 years, dissertation</a:t>
            </a:r>
          </a:p>
          <a:p>
            <a:pPr marL="274320" marR="0" lvl="0" indent="-274320" algn="l" rtl="0">
              <a:lnSpc>
                <a:spcPct val="80000"/>
              </a:lnSpc>
              <a:spcBef>
                <a:spcPts val="370"/>
              </a:spcBef>
              <a:buClr>
                <a:schemeClr val="accent1"/>
              </a:buClr>
              <a:buSzPct val="97368"/>
              <a:buFont typeface="Noto Symbol"/>
              <a:buChar char="∗"/>
            </a:pPr>
            <a:r>
              <a:rPr lang="en-US" sz="1850" b="0" i="0" u="none" strike="noStrike" cap="none" baseline="0">
                <a:solidFill>
                  <a:schemeClr val="dk2"/>
                </a:solidFill>
                <a:latin typeface="Galdeano"/>
                <a:ea typeface="Galdeano"/>
                <a:cs typeface="Galdeano"/>
                <a:sym typeface="Galdeano"/>
              </a:rPr>
              <a:t>More opportunities for financial aid</a:t>
            </a:r>
          </a:p>
          <a:p>
            <a:pPr marL="274320" marR="0" lvl="0" indent="-274320" algn="l" rtl="0">
              <a:lnSpc>
                <a:spcPct val="80000"/>
              </a:lnSpc>
              <a:spcBef>
                <a:spcPts val="370"/>
              </a:spcBef>
              <a:buClr>
                <a:schemeClr val="accent1"/>
              </a:buClr>
              <a:buSzPct val="97368"/>
              <a:buFont typeface="Noto Symbol"/>
              <a:buChar char="∗"/>
            </a:pPr>
            <a:r>
              <a:rPr lang="en-US" sz="1850" b="0" i="0" u="none" strike="noStrike" cap="none" baseline="0">
                <a:solidFill>
                  <a:schemeClr val="dk2"/>
                </a:solidFill>
                <a:latin typeface="Galdeano"/>
                <a:ea typeface="Galdeano"/>
                <a:cs typeface="Galdeano"/>
                <a:sym typeface="Galdeano"/>
              </a:rPr>
              <a:t>Full-Time</a:t>
            </a:r>
          </a:p>
          <a:p>
            <a:pPr marL="274320" marR="0" lvl="0" indent="-274320" algn="l" rtl="0">
              <a:lnSpc>
                <a:spcPct val="80000"/>
              </a:lnSpc>
              <a:spcBef>
                <a:spcPts val="370"/>
              </a:spcBef>
              <a:buClr>
                <a:schemeClr val="accent1"/>
              </a:buClr>
              <a:buSzPct val="97368"/>
              <a:buFont typeface="Noto Symbol"/>
              <a:buChar char="∗"/>
            </a:pPr>
            <a:r>
              <a:rPr lang="en-US" sz="1850" b="0" i="0" u="none" strike="noStrike" cap="none" baseline="0">
                <a:solidFill>
                  <a:schemeClr val="dk2"/>
                </a:solidFill>
                <a:latin typeface="Galdeano"/>
                <a:ea typeface="Galdeano"/>
                <a:cs typeface="Galdeano"/>
                <a:sym typeface="Galdeano"/>
              </a:rPr>
              <a:t>Often required for practicing Psychologists </a:t>
            </a:r>
          </a:p>
          <a:p>
            <a:pPr marL="274320" marR="0" lvl="0" indent="-274320" algn="l" rtl="0">
              <a:lnSpc>
                <a:spcPct val="80000"/>
              </a:lnSpc>
              <a:spcBef>
                <a:spcPts val="370"/>
              </a:spcBef>
              <a:buClr>
                <a:schemeClr val="accent1"/>
              </a:buClr>
              <a:buSzPct val="97368"/>
              <a:buFont typeface="Noto Symbol"/>
              <a:buChar char="∗"/>
            </a:pPr>
            <a:r>
              <a:rPr lang="en-US" sz="1850" b="0" i="0" u="none" strike="noStrike" cap="none" baseline="0">
                <a:solidFill>
                  <a:schemeClr val="dk2"/>
                </a:solidFill>
                <a:latin typeface="Galdeano"/>
                <a:ea typeface="Galdeano"/>
                <a:cs typeface="Galdeano"/>
                <a:sym typeface="Galdeano"/>
              </a:rPr>
              <a:t>Emphasis on research </a:t>
            </a:r>
          </a:p>
          <a:p>
            <a:pPr marL="274320" marR="0" lvl="0" indent="-274320" algn="l" rtl="0">
              <a:lnSpc>
                <a:spcPct val="80000"/>
              </a:lnSpc>
              <a:spcBef>
                <a:spcPts val="370"/>
              </a:spcBef>
              <a:buClr>
                <a:schemeClr val="accent1"/>
              </a:buClr>
              <a:buSzPct val="97368"/>
              <a:buFont typeface="Noto Symbol"/>
              <a:buChar char="∗"/>
            </a:pPr>
            <a:r>
              <a:rPr lang="en-US" sz="1850" b="0" i="0" u="none" strike="noStrike" cap="none" baseline="0">
                <a:solidFill>
                  <a:schemeClr val="dk2"/>
                </a:solidFill>
                <a:latin typeface="Galdeano"/>
                <a:ea typeface="Galdeano"/>
                <a:cs typeface="Galdeano"/>
                <a:sym typeface="Galdeano"/>
              </a:rPr>
              <a:t>Terminal</a:t>
            </a:r>
          </a:p>
          <a:p>
            <a:pPr marL="274320" marR="0" lvl="0" indent="-156210" algn="l" rtl="0">
              <a:lnSpc>
                <a:spcPct val="80000"/>
              </a:lnSpc>
              <a:spcBef>
                <a:spcPts val="372"/>
              </a:spcBef>
              <a:buClr>
                <a:schemeClr val="accent1"/>
              </a:buClr>
              <a:buFont typeface="Noto Symbol"/>
              <a:buNone/>
            </a:pPr>
            <a:endParaRPr sz="1850" b="0" i="0" u="none" strike="noStrike" cap="none" baseline="0">
              <a:solidFill>
                <a:schemeClr val="dk2"/>
              </a:solidFill>
              <a:latin typeface="Galdeano"/>
              <a:ea typeface="Galdeano"/>
              <a:cs typeface="Galdeano"/>
              <a:sym typeface="Galdeano"/>
            </a:endParaRPr>
          </a:p>
          <a:p>
            <a:pPr marL="0" marR="0" lvl="0" indent="0" algn="l" rtl="0">
              <a:lnSpc>
                <a:spcPct val="80000"/>
              </a:lnSpc>
              <a:spcBef>
                <a:spcPts val="430"/>
              </a:spcBef>
              <a:buClr>
                <a:schemeClr val="accent1"/>
              </a:buClr>
              <a:buSzPct val="25000"/>
              <a:buFont typeface="Noto Symbol"/>
              <a:buNone/>
            </a:pPr>
            <a:r>
              <a:rPr lang="en-US" sz="2150" b="1" i="0" u="none" strike="noStrike" cap="none" baseline="0">
                <a:solidFill>
                  <a:schemeClr val="dk2"/>
                </a:solidFill>
                <a:latin typeface="Galdeano"/>
                <a:ea typeface="Galdeano"/>
                <a:cs typeface="Galdeano"/>
                <a:sym typeface="Galdeano"/>
              </a:rPr>
              <a:t>3. PsyD (Doctorate of Psychology)</a:t>
            </a:r>
          </a:p>
          <a:p>
            <a:pPr marL="274320" marR="0" lvl="0" indent="-274320" algn="l" rtl="0">
              <a:lnSpc>
                <a:spcPct val="80000"/>
              </a:lnSpc>
              <a:spcBef>
                <a:spcPts val="370"/>
              </a:spcBef>
              <a:buClr>
                <a:schemeClr val="accent1"/>
              </a:buClr>
              <a:buSzPct val="97368"/>
              <a:buFont typeface="Noto Symbol"/>
              <a:buChar char="∗"/>
            </a:pPr>
            <a:r>
              <a:rPr lang="en-US" sz="1850" b="0" i="0" u="none" strike="noStrike" cap="none" baseline="0">
                <a:solidFill>
                  <a:schemeClr val="dk2"/>
                </a:solidFill>
                <a:latin typeface="Galdeano"/>
                <a:ea typeface="Galdeano"/>
                <a:cs typeface="Galdeano"/>
                <a:sym typeface="Galdeano"/>
              </a:rPr>
              <a:t>Similar to PhD</a:t>
            </a:r>
          </a:p>
          <a:p>
            <a:pPr marL="274320" marR="0" lvl="0" indent="-274320" algn="l" rtl="0">
              <a:lnSpc>
                <a:spcPct val="80000"/>
              </a:lnSpc>
              <a:spcBef>
                <a:spcPts val="370"/>
              </a:spcBef>
              <a:buClr>
                <a:schemeClr val="accent1"/>
              </a:buClr>
              <a:buSzPct val="97368"/>
              <a:buFont typeface="Noto Symbol"/>
              <a:buChar char="∗"/>
            </a:pPr>
            <a:r>
              <a:rPr lang="en-US" sz="1850" b="0" i="0" u="none" strike="noStrike" cap="none" baseline="0">
                <a:solidFill>
                  <a:schemeClr val="dk2"/>
                </a:solidFill>
                <a:latin typeface="Galdeano"/>
                <a:ea typeface="Galdeano"/>
                <a:cs typeface="Galdeano"/>
                <a:sym typeface="Galdeano"/>
              </a:rPr>
              <a:t>Emphasis on practice, not research</a:t>
            </a:r>
          </a:p>
          <a:p>
            <a:pPr marL="274320" marR="0" lvl="0" indent="-156210" algn="l" rtl="0">
              <a:lnSpc>
                <a:spcPct val="80000"/>
              </a:lnSpc>
              <a:spcBef>
                <a:spcPts val="372"/>
              </a:spcBef>
              <a:buClr>
                <a:schemeClr val="accent1"/>
              </a:buClr>
              <a:buFont typeface="Noto Symbol"/>
              <a:buNone/>
            </a:pPr>
            <a:endParaRPr sz="1850" b="0" i="0" u="none" strike="noStrike" cap="none" baseline="0">
              <a:solidFill>
                <a:schemeClr val="dk2"/>
              </a:solidFill>
              <a:latin typeface="Galdeano"/>
              <a:ea typeface="Galdeano"/>
              <a:cs typeface="Galdeano"/>
              <a:sym typeface="Galdeano"/>
            </a:endParaRPr>
          </a:p>
        </p:txBody>
      </p:sp>
      <p:sp>
        <p:nvSpPr>
          <p:cNvPr id="176" name="Shape 176"/>
          <p:cNvSpPr txBox="1">
            <a:spLocks noGrp="1"/>
          </p:cNvSpPr>
          <p:nvPr>
            <p:ph type="title"/>
          </p:nvPr>
        </p:nvSpPr>
        <p:spPr>
          <a:xfrm>
            <a:off x="457200" y="609600"/>
            <a:ext cx="8229600" cy="1252727"/>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Galdeano"/>
              <a:buNone/>
            </a:pPr>
            <a:r>
              <a:rPr lang="en-US" sz="3950" b="0" i="0" u="none" strike="noStrike" cap="none" baseline="0">
                <a:solidFill>
                  <a:srgbClr val="FFFFFF"/>
                </a:solidFill>
                <a:latin typeface="Galdeano"/>
                <a:ea typeface="Galdeano"/>
                <a:cs typeface="Galdeano"/>
                <a:sym typeface="Galdeano"/>
              </a:rPr>
              <a:t>Doctorate Degrees; </a:t>
            </a:r>
            <a:br>
              <a:rPr lang="en-US" sz="3950" b="0" i="0" u="none" strike="noStrike" cap="none" baseline="0">
                <a:solidFill>
                  <a:srgbClr val="FFFFFF"/>
                </a:solidFill>
                <a:latin typeface="Galdeano"/>
                <a:ea typeface="Galdeano"/>
                <a:cs typeface="Galdeano"/>
                <a:sym typeface="Galdeano"/>
              </a:rPr>
            </a:br>
            <a:r>
              <a:rPr lang="en-US" sz="3950" b="0" i="0" u="none" strike="noStrike" cap="none" baseline="0">
                <a:solidFill>
                  <a:srgbClr val="FFFFFF"/>
                </a:solidFill>
                <a:latin typeface="Galdeano"/>
                <a:ea typeface="Galdeano"/>
                <a:cs typeface="Galdeano"/>
                <a:sym typeface="Galdeano"/>
              </a:rPr>
              <a:t>PhD versus PsyD</a:t>
            </a:r>
          </a:p>
        </p:txBody>
      </p:sp>
      <p:sp>
        <p:nvSpPr>
          <p:cNvPr id="177" name="Shape 177"/>
          <p:cNvSpPr/>
          <p:nvPr/>
        </p:nvSpPr>
        <p:spPr>
          <a:xfrm>
            <a:off x="5410200" y="3592746"/>
            <a:ext cx="3276600" cy="1200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Amarante"/>
                <a:ea typeface="Amarante"/>
                <a:cs typeface="Amarante"/>
                <a:sym typeface="Amarante"/>
              </a:rPr>
              <a:t>Tip: Think about future career goals when considering the different types of programs!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457200" y="338328"/>
            <a:ext cx="8229600" cy="1252727"/>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Galdeano"/>
              <a:buNone/>
            </a:pPr>
            <a:r>
              <a:rPr lang="en-US" sz="3950" b="0" i="0" u="none" strike="noStrike" cap="none" baseline="0">
                <a:solidFill>
                  <a:srgbClr val="FFFFFF"/>
                </a:solidFill>
                <a:latin typeface="Galdeano"/>
                <a:ea typeface="Galdeano"/>
                <a:cs typeface="Galdeano"/>
                <a:sym typeface="Galdeano"/>
              </a:rPr>
              <a:t>Ultimately, what do you want to do with your degree?</a:t>
            </a:r>
          </a:p>
        </p:txBody>
      </p:sp>
      <p:graphicFrame>
        <p:nvGraphicFramePr>
          <p:cNvPr id="183" name="Shape 183"/>
          <p:cNvGraphicFramePr/>
          <p:nvPr/>
        </p:nvGraphicFramePr>
        <p:xfrm>
          <a:off x="990600" y="2819400"/>
          <a:ext cx="6705600" cy="3611900"/>
        </p:xfrm>
        <a:graphic>
          <a:graphicData uri="http://schemas.openxmlformats.org/drawingml/2006/table">
            <a:tbl>
              <a:tblPr firstRow="1" bandRow="1">
                <a:noFill/>
                <a:tableStyleId>{F647D358-5FC9-4343-840C-49F0084724C7}</a:tableStyleId>
              </a:tblPr>
              <a:tblGrid>
                <a:gridCol w="3352800"/>
                <a:gridCol w="3352800"/>
              </a:tblGrid>
              <a:tr h="405025">
                <a:tc>
                  <a:txBody>
                    <a:bodyPr/>
                    <a:lstStyle/>
                    <a:p>
                      <a:pPr marL="0" marR="0" lvl="0" indent="0" algn="l" rtl="0">
                        <a:spcBef>
                          <a:spcPts val="0"/>
                        </a:spcBef>
                        <a:buSzPct val="25000"/>
                        <a:buNone/>
                      </a:pPr>
                      <a:r>
                        <a:rPr lang="en-US" sz="1800" u="none" strike="noStrike" cap="none" baseline="0"/>
                        <a:t>Psy. D. Programs</a:t>
                      </a:r>
                    </a:p>
                  </a:txBody>
                  <a:tcPr marL="91450" marR="91450" marT="45725" marB="45725"/>
                </a:tc>
                <a:tc>
                  <a:txBody>
                    <a:bodyPr/>
                    <a:lstStyle/>
                    <a:p>
                      <a:pPr marL="0" marR="0" lvl="0" indent="0" algn="l" rtl="0">
                        <a:spcBef>
                          <a:spcPts val="0"/>
                        </a:spcBef>
                        <a:buSzPct val="25000"/>
                        <a:buNone/>
                      </a:pPr>
                      <a:r>
                        <a:rPr lang="en-US" sz="1800" u="none" strike="noStrike" cap="none" baseline="0"/>
                        <a:t>Ph.D. Programs</a:t>
                      </a:r>
                    </a:p>
                  </a:txBody>
                  <a:tcPr marL="91450" marR="91450" marT="45725" marB="45725"/>
                </a:tc>
              </a:tr>
              <a:tr h="998675">
                <a:tc>
                  <a:txBody>
                    <a:bodyPr/>
                    <a:lstStyle/>
                    <a:p>
                      <a:pPr marL="285750" marR="0" lvl="0" indent="-285750" algn="l" rtl="0">
                        <a:spcBef>
                          <a:spcPts val="0"/>
                        </a:spcBef>
                        <a:buClr>
                          <a:schemeClr val="dk1"/>
                        </a:buClr>
                        <a:buSzPct val="100000"/>
                        <a:buFont typeface="Arial"/>
                        <a:buChar char="•"/>
                      </a:pPr>
                      <a:r>
                        <a:rPr lang="en-US" sz="1800" u="none" strike="noStrike" cap="none" baseline="0"/>
                        <a:t>Work experience, research experience</a:t>
                      </a:r>
                    </a:p>
                  </a:txBody>
                  <a:tcPr marL="91450" marR="91450" marT="45725" marB="45725"/>
                </a:tc>
                <a:tc>
                  <a:txBody>
                    <a:bodyPr/>
                    <a:lstStyle/>
                    <a:p>
                      <a:pPr marL="285750" marR="0" lvl="0" indent="-285750" algn="l" rtl="0">
                        <a:spcBef>
                          <a:spcPts val="0"/>
                        </a:spcBef>
                        <a:buClr>
                          <a:schemeClr val="dk1"/>
                        </a:buClr>
                        <a:buSzPct val="100000"/>
                        <a:buFont typeface="Arial"/>
                        <a:buChar char="•"/>
                      </a:pPr>
                      <a:r>
                        <a:rPr lang="en-US" sz="1800" u="none" strike="noStrike" cap="none" baseline="0"/>
                        <a:t>Research experience, presentations, publications</a:t>
                      </a:r>
                    </a:p>
                  </a:txBody>
                  <a:tcPr marL="91450" marR="91450" marT="45725" marB="45725"/>
                </a:tc>
              </a:tr>
              <a:tr h="699075">
                <a:tc>
                  <a:txBody>
                    <a:bodyPr/>
                    <a:lstStyle/>
                    <a:p>
                      <a:pPr marL="285750" marR="0" lvl="0" indent="-285750" algn="l" rtl="0">
                        <a:spcBef>
                          <a:spcPts val="0"/>
                        </a:spcBef>
                        <a:buClr>
                          <a:schemeClr val="dk1"/>
                        </a:buClr>
                        <a:buSzPct val="100000"/>
                        <a:buFont typeface="Arial"/>
                        <a:buChar char="•"/>
                      </a:pPr>
                      <a:r>
                        <a:rPr lang="en-US" sz="1800" u="none" strike="noStrike" cap="none" baseline="0"/>
                        <a:t>Clinically related service</a:t>
                      </a:r>
                    </a:p>
                  </a:txBody>
                  <a:tcPr marL="91450" marR="91450" marT="45725" marB="45725"/>
                </a:tc>
                <a:tc>
                  <a:txBody>
                    <a:bodyPr/>
                    <a:lstStyle/>
                    <a:p>
                      <a:pPr marL="285750" marR="0" lvl="0" indent="-285750" algn="l" rtl="0">
                        <a:spcBef>
                          <a:spcPts val="0"/>
                        </a:spcBef>
                        <a:buClr>
                          <a:schemeClr val="dk1"/>
                        </a:buClr>
                        <a:buSzPct val="100000"/>
                        <a:buFont typeface="Arial"/>
                        <a:buChar char="•"/>
                      </a:pPr>
                      <a:r>
                        <a:rPr lang="en-US" sz="1800" u="none" strike="noStrike" cap="none" baseline="0"/>
                        <a:t>Letters of recommendation</a:t>
                      </a:r>
                    </a:p>
                  </a:txBody>
                  <a:tcPr marL="91450" marR="91450" marT="45725" marB="45725"/>
                </a:tc>
              </a:tr>
              <a:tr h="699075">
                <a:tc>
                  <a:txBody>
                    <a:bodyPr/>
                    <a:lstStyle/>
                    <a:p>
                      <a:pPr marL="285750" marR="0" lvl="0" indent="-285750" algn="l" rtl="0">
                        <a:spcBef>
                          <a:spcPts val="0"/>
                        </a:spcBef>
                        <a:buClr>
                          <a:schemeClr val="dk1"/>
                        </a:buClr>
                        <a:buSzPct val="100000"/>
                        <a:buFont typeface="Arial"/>
                        <a:buChar char="•"/>
                      </a:pPr>
                      <a:r>
                        <a:rPr lang="en-US" sz="1800" u="none" strike="noStrike" cap="none" baseline="0"/>
                        <a:t>Letters of recommendation</a:t>
                      </a:r>
                    </a:p>
                  </a:txBody>
                  <a:tcPr marL="91450" marR="91450" marT="45725" marB="45725"/>
                </a:tc>
                <a:tc>
                  <a:txBody>
                    <a:bodyPr/>
                    <a:lstStyle/>
                    <a:p>
                      <a:pPr marL="285750" marR="0" lvl="0" indent="-285750" algn="l" rtl="0">
                        <a:spcBef>
                          <a:spcPts val="0"/>
                        </a:spcBef>
                        <a:buClr>
                          <a:schemeClr val="dk1"/>
                        </a:buClr>
                        <a:buSzPct val="100000"/>
                        <a:buFont typeface="Arial"/>
                        <a:buChar char="•"/>
                      </a:pPr>
                      <a:r>
                        <a:rPr lang="en-US" sz="1800" u="none" strike="noStrike" cap="none" baseline="0"/>
                        <a:t>Interview</a:t>
                      </a:r>
                    </a:p>
                  </a:txBody>
                  <a:tcPr marL="91450" marR="91450" marT="45725" marB="45725"/>
                </a:tc>
              </a:tr>
              <a:tr h="405025">
                <a:tc>
                  <a:txBody>
                    <a:bodyPr/>
                    <a:lstStyle/>
                    <a:p>
                      <a:pPr marL="285750" marR="0" lvl="0" indent="-285750" algn="l" rtl="0">
                        <a:spcBef>
                          <a:spcPts val="0"/>
                        </a:spcBef>
                        <a:buClr>
                          <a:schemeClr val="dk1"/>
                        </a:buClr>
                        <a:buSzPct val="100000"/>
                        <a:buFont typeface="Arial"/>
                        <a:buChar char="•"/>
                      </a:pPr>
                      <a:r>
                        <a:rPr lang="en-US" sz="1800" u="none" strike="noStrike" cap="none" baseline="0"/>
                        <a:t>Interview</a:t>
                      </a:r>
                    </a:p>
                  </a:txBody>
                  <a:tcPr marL="91450" marR="91450" marT="45725" marB="45725"/>
                </a:tc>
                <a:tc>
                  <a:txBody>
                    <a:bodyPr/>
                    <a:lstStyle/>
                    <a:p>
                      <a:pPr marL="285750" marR="0" lvl="0" indent="-285750" algn="l" rtl="0">
                        <a:spcBef>
                          <a:spcPts val="0"/>
                        </a:spcBef>
                        <a:buClr>
                          <a:schemeClr val="dk1"/>
                        </a:buClr>
                        <a:buSzPct val="100000"/>
                        <a:buFont typeface="Arial"/>
                        <a:buChar char="•"/>
                      </a:pPr>
                      <a:r>
                        <a:rPr lang="en-US" sz="1800" u="none" strike="noStrike" cap="none" baseline="0"/>
                        <a:t>Academic Credentials</a:t>
                      </a:r>
                    </a:p>
                  </a:txBody>
                  <a:tcPr marL="91450" marR="91450" marT="45725" marB="45725"/>
                </a:tc>
              </a:tr>
              <a:tr h="405025">
                <a:tc>
                  <a:txBody>
                    <a:bodyPr/>
                    <a:lstStyle/>
                    <a:p>
                      <a:pPr marL="285750" marR="0" lvl="0" indent="-285750" algn="l" rtl="0">
                        <a:spcBef>
                          <a:spcPts val="0"/>
                        </a:spcBef>
                        <a:buClr>
                          <a:schemeClr val="dk1"/>
                        </a:buClr>
                        <a:buSzPct val="100000"/>
                        <a:buFont typeface="Arial"/>
                        <a:buChar char="•"/>
                      </a:pPr>
                      <a:r>
                        <a:rPr lang="en-US" sz="1800" u="none" strike="noStrike" cap="none" baseline="0"/>
                        <a:t>Academic Credentials</a:t>
                      </a:r>
                    </a:p>
                  </a:txBody>
                  <a:tcPr marL="91450" marR="91450" marT="45725" marB="45725"/>
                </a:tc>
                <a:tc>
                  <a:txBody>
                    <a:bodyPr/>
                    <a:lstStyle/>
                    <a:p>
                      <a:pPr marL="0" marR="0" lvl="0" indent="0" algn="l" rtl="0">
                        <a:spcBef>
                          <a:spcPts val="0"/>
                        </a:spcBef>
                        <a:buNone/>
                      </a:pPr>
                      <a:endParaRPr sz="1800" u="none" strike="noStrike" cap="none" baseline="0"/>
                    </a:p>
                  </a:txBody>
                  <a:tcPr marL="91450" marR="91450" marT="45725" marB="45725"/>
                </a:tc>
              </a:tr>
            </a:tbl>
          </a:graphicData>
        </a:graphic>
      </p:graphicFrame>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838200" y="2362200"/>
            <a:ext cx="3928532" cy="4167187"/>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1"/>
              </a:buClr>
              <a:buSzPct val="100000"/>
              <a:buFont typeface="Noto Symbol"/>
              <a:buChar char="∗"/>
            </a:pPr>
            <a:r>
              <a:rPr lang="en-US" sz="2800" b="0" i="0" u="none" strike="noStrike" cap="none" baseline="0">
                <a:solidFill>
                  <a:schemeClr val="dk2"/>
                </a:solidFill>
                <a:latin typeface="Galdeano"/>
                <a:ea typeface="Galdeano"/>
                <a:cs typeface="Galdeano"/>
                <a:sym typeface="Galdeano"/>
              </a:rPr>
              <a:t>Career in academia</a:t>
            </a:r>
          </a:p>
          <a:p>
            <a:pPr marL="274320" marR="0" lvl="0" indent="-274320" algn="l" rtl="0">
              <a:spcBef>
                <a:spcPts val="560"/>
              </a:spcBef>
              <a:buClr>
                <a:schemeClr val="accent1"/>
              </a:buClr>
              <a:buSzPct val="100000"/>
              <a:buFont typeface="Noto Symbol"/>
              <a:buChar char="∗"/>
            </a:pPr>
            <a:r>
              <a:rPr lang="en-US" sz="2800" b="0" i="0" u="none" strike="noStrike" cap="none" baseline="0">
                <a:solidFill>
                  <a:schemeClr val="dk2"/>
                </a:solidFill>
                <a:latin typeface="Galdeano"/>
                <a:ea typeface="Galdeano"/>
                <a:cs typeface="Galdeano"/>
                <a:sym typeface="Galdeano"/>
              </a:rPr>
              <a:t>Professional licensing </a:t>
            </a:r>
          </a:p>
          <a:p>
            <a:pPr marL="274320" marR="0" lvl="0" indent="-274320" algn="l" rtl="0">
              <a:spcBef>
                <a:spcPts val="560"/>
              </a:spcBef>
              <a:buClr>
                <a:schemeClr val="accent1"/>
              </a:buClr>
              <a:buSzPct val="100000"/>
              <a:buFont typeface="Noto Symbol"/>
              <a:buChar char="∗"/>
            </a:pPr>
            <a:r>
              <a:rPr lang="en-US" sz="2800" b="0" i="0" u="none" strike="noStrike" cap="none" baseline="0">
                <a:solidFill>
                  <a:schemeClr val="dk2"/>
                </a:solidFill>
                <a:latin typeface="Galdeano"/>
                <a:ea typeface="Galdeano"/>
                <a:cs typeface="Galdeano"/>
                <a:sym typeface="Galdeano"/>
              </a:rPr>
              <a:t>Career change</a:t>
            </a:r>
          </a:p>
          <a:p>
            <a:pPr marL="274320" marR="0" lvl="0" indent="-274320" algn="l" rtl="0">
              <a:spcBef>
                <a:spcPts val="560"/>
              </a:spcBef>
              <a:buClr>
                <a:schemeClr val="accent1"/>
              </a:buClr>
              <a:buSzPct val="100000"/>
              <a:buFont typeface="Noto Symbol"/>
              <a:buChar char="∗"/>
            </a:pPr>
            <a:r>
              <a:rPr lang="en-US" sz="2800" b="0" i="0" u="none" strike="noStrike" cap="none" baseline="0">
                <a:solidFill>
                  <a:schemeClr val="dk2"/>
                </a:solidFill>
                <a:latin typeface="Galdeano"/>
                <a:ea typeface="Galdeano"/>
                <a:cs typeface="Galdeano"/>
                <a:sym typeface="Galdeano"/>
              </a:rPr>
              <a:t>Career or salary advancement</a:t>
            </a:r>
          </a:p>
          <a:p>
            <a:pPr marL="274320" marR="0" lvl="0" indent="-274320" algn="l" rtl="0">
              <a:spcBef>
                <a:spcPts val="560"/>
              </a:spcBef>
              <a:buClr>
                <a:schemeClr val="accent1"/>
              </a:buClr>
              <a:buSzPct val="100000"/>
              <a:buFont typeface="Noto Symbol"/>
              <a:buChar char="∗"/>
            </a:pPr>
            <a:r>
              <a:rPr lang="en-US" sz="2800" b="0" i="0" u="none" strike="noStrike" cap="none" baseline="0">
                <a:solidFill>
                  <a:schemeClr val="dk2"/>
                </a:solidFill>
                <a:latin typeface="Galdeano"/>
                <a:ea typeface="Galdeano"/>
                <a:cs typeface="Galdeano"/>
                <a:sym typeface="Galdeano"/>
              </a:rPr>
              <a:t>Interest in field</a:t>
            </a:r>
          </a:p>
          <a:p>
            <a:pPr marL="274320" marR="0" lvl="0" indent="-274320" algn="l" rtl="0">
              <a:spcBef>
                <a:spcPts val="480"/>
              </a:spcBef>
              <a:buClr>
                <a:schemeClr val="accent1"/>
              </a:buClr>
              <a:buFont typeface="Noto Symbol"/>
              <a:buNone/>
            </a:pPr>
            <a:endParaRPr sz="2400" b="0" i="0" u="none" strike="noStrike" cap="none" baseline="0">
              <a:solidFill>
                <a:schemeClr val="dk2"/>
              </a:solidFill>
              <a:latin typeface="Galdeano"/>
              <a:ea typeface="Galdeano"/>
              <a:cs typeface="Galdeano"/>
              <a:sym typeface="Galdeano"/>
            </a:endParaRPr>
          </a:p>
        </p:txBody>
      </p:sp>
      <p:sp>
        <p:nvSpPr>
          <p:cNvPr id="189" name="Shape 189"/>
          <p:cNvSpPr txBox="1">
            <a:spLocks noGrp="1"/>
          </p:cNvSpPr>
          <p:nvPr>
            <p:ph type="title"/>
          </p:nvPr>
        </p:nvSpPr>
        <p:spPr>
          <a:xfrm>
            <a:off x="457200" y="338328"/>
            <a:ext cx="8229600" cy="1252727"/>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Galdeano"/>
              <a:buNone/>
            </a:pPr>
            <a:r>
              <a:rPr lang="en-US" sz="4400" b="0" i="0" u="none" strike="noStrike" cap="none" baseline="0">
                <a:solidFill>
                  <a:srgbClr val="FFFFFF"/>
                </a:solidFill>
                <a:latin typeface="Galdeano"/>
                <a:ea typeface="Galdeano"/>
                <a:cs typeface="Galdeano"/>
                <a:sym typeface="Galdeano"/>
              </a:rPr>
              <a:t>Why Go?</a:t>
            </a:r>
          </a:p>
        </p:txBody>
      </p:sp>
      <p:pic>
        <p:nvPicPr>
          <p:cNvPr id="190" name="Shape 190"/>
          <p:cNvPicPr preferRelativeResize="0"/>
          <p:nvPr/>
        </p:nvPicPr>
        <p:blipFill rotWithShape="1">
          <a:blip r:embed="rId3">
            <a:alphaModFix/>
          </a:blip>
          <a:srcRect/>
          <a:stretch/>
        </p:blipFill>
        <p:spPr>
          <a:xfrm>
            <a:off x="4572000" y="3429000"/>
            <a:ext cx="3619500" cy="3000375"/>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8">
                                            <p:txEl>
                                              <p:pRg st="0" end="0"/>
                                            </p:txEl>
                                          </p:spTgt>
                                        </p:tgtEl>
                                        <p:attrNameLst>
                                          <p:attrName>style.visibility</p:attrName>
                                        </p:attrNameLst>
                                      </p:cBhvr>
                                      <p:to>
                                        <p:strVal val="visible"/>
                                      </p:to>
                                    </p:set>
                                    <p:animEffect transition="in" filter="fade">
                                      <p:cBhvr>
                                        <p:cTn id="12" dur="500"/>
                                        <p:tgtEl>
                                          <p:spTgt spid="18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8">
                                            <p:txEl>
                                              <p:pRg st="1" end="1"/>
                                            </p:txEl>
                                          </p:spTgt>
                                        </p:tgtEl>
                                        <p:attrNameLst>
                                          <p:attrName>style.visibility</p:attrName>
                                        </p:attrNameLst>
                                      </p:cBhvr>
                                      <p:to>
                                        <p:strVal val="visible"/>
                                      </p:to>
                                    </p:set>
                                    <p:animEffect transition="in" filter="fade">
                                      <p:cBhvr>
                                        <p:cTn id="17" dur="500"/>
                                        <p:tgtEl>
                                          <p:spTgt spid="18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8">
                                            <p:txEl>
                                              <p:pRg st="2" end="2"/>
                                            </p:txEl>
                                          </p:spTgt>
                                        </p:tgtEl>
                                        <p:attrNameLst>
                                          <p:attrName>style.visibility</p:attrName>
                                        </p:attrNameLst>
                                      </p:cBhvr>
                                      <p:to>
                                        <p:strVal val="visible"/>
                                      </p:to>
                                    </p:set>
                                    <p:animEffect transition="in" filter="fade">
                                      <p:cBhvr>
                                        <p:cTn id="22" dur="500"/>
                                        <p:tgtEl>
                                          <p:spTgt spid="18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8">
                                            <p:txEl>
                                              <p:pRg st="3" end="3"/>
                                            </p:txEl>
                                          </p:spTgt>
                                        </p:tgtEl>
                                        <p:attrNameLst>
                                          <p:attrName>style.visibility</p:attrName>
                                        </p:attrNameLst>
                                      </p:cBhvr>
                                      <p:to>
                                        <p:strVal val="visible"/>
                                      </p:to>
                                    </p:set>
                                    <p:animEffect transition="in" filter="fade">
                                      <p:cBhvr>
                                        <p:cTn id="27" dur="500"/>
                                        <p:tgtEl>
                                          <p:spTgt spid="18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8">
                                            <p:txEl>
                                              <p:pRg st="4" end="4"/>
                                            </p:txEl>
                                          </p:spTgt>
                                        </p:tgtEl>
                                        <p:attrNameLst>
                                          <p:attrName>style.visibility</p:attrName>
                                        </p:attrNameLst>
                                      </p:cBhvr>
                                      <p:to>
                                        <p:strVal val="visible"/>
                                      </p:to>
                                    </p:set>
                                    <p:animEffect transition="in" filter="fade">
                                      <p:cBhvr>
                                        <p:cTn id="32" dur="500"/>
                                        <p:tgtEl>
                                          <p:spTgt spid="18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8">
                                            <p:txEl>
                                              <p:pRg st="5" end="5"/>
                                            </p:txEl>
                                          </p:spTgt>
                                        </p:tgtEl>
                                        <p:attrNameLst>
                                          <p:attrName>style.visibility</p:attrName>
                                        </p:attrNameLst>
                                      </p:cBhvr>
                                      <p:to>
                                        <p:strVal val="visible"/>
                                      </p:to>
                                    </p:set>
                                    <p:animEffect transition="in" filter="fade">
                                      <p:cBhvr>
                                        <p:cTn id="37" dur="500"/>
                                        <p:tgtEl>
                                          <p:spTgt spid="18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aveform">
  <a:themeElements>
    <a:clrScheme name="Waveform">
      <a:dk1>
        <a:srgbClr val="000000"/>
      </a:dk1>
      <a:lt1>
        <a:srgbClr val="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1451</Words>
  <Application>Microsoft Office PowerPoint</Application>
  <PresentationFormat>On-screen Show (4:3)</PresentationFormat>
  <Paragraphs>219</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Waveform</vt:lpstr>
      <vt:lpstr>Graduate School Application Process in Psychology</vt:lpstr>
      <vt:lpstr>PowerPoint Presentation</vt:lpstr>
      <vt:lpstr>How can the Career Center Help with the Grad School Process?</vt:lpstr>
      <vt:lpstr>PowerPoint Presentation</vt:lpstr>
      <vt:lpstr>PowerPoint Presentation</vt:lpstr>
      <vt:lpstr>Types of Degrees in Psychology</vt:lpstr>
      <vt:lpstr>Doctorate Degrees;  PhD versus PsyD</vt:lpstr>
      <vt:lpstr>Ultimately, what do you want to do with your degree?</vt:lpstr>
      <vt:lpstr>Why Go?</vt:lpstr>
      <vt:lpstr>Why Not to Go</vt:lpstr>
      <vt:lpstr>To Go or Not Go: Making a Decision</vt:lpstr>
      <vt:lpstr>Research:  What You Need to Know</vt:lpstr>
      <vt:lpstr>How to Pay for Grad School</vt:lpstr>
      <vt:lpstr>Applying</vt:lpstr>
      <vt:lpstr>Requirements</vt:lpstr>
      <vt:lpstr>Admission Exams</vt:lpstr>
      <vt:lpstr>GPA</vt:lpstr>
      <vt:lpstr>Personal Statement</vt:lpstr>
      <vt:lpstr>Letters of Recommendation</vt:lpstr>
      <vt:lpstr>The Do’s and Don'ts of applying to graduate school</vt:lpstr>
      <vt:lpstr>True or False?</vt:lpstr>
      <vt:lpstr>FALSE!</vt:lpstr>
      <vt:lpstr>True or False?</vt:lpstr>
      <vt:lpstr>FALSE!</vt:lpstr>
      <vt:lpstr>True or False?</vt:lpstr>
      <vt:lpstr>TRUE!</vt:lpstr>
      <vt:lpstr>Building a Strong Resume; Tip # 1: Assess Your Skills and Experience</vt:lpstr>
      <vt:lpstr>Tip # 2: Develop a STRONG Resume</vt:lpstr>
      <vt:lpstr>Tip # 3: Develop Clear, Concise, Easy-to-Read Documents</vt:lpstr>
      <vt:lpstr>Tip # 4: Project a Professional Image</vt:lpstr>
      <vt:lpstr>Tip # 5: List Education and Related Training</vt:lpstr>
      <vt:lpstr>Tip # 6: Target Your Experience</vt:lpstr>
      <vt:lpstr>What’s the difference between a Resume and a CV?</vt:lpstr>
      <vt:lpstr>Sample CV</vt:lpstr>
      <vt:lpstr>Visit The Career Center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Graduate School Application Process in Psychology</dc:title>
  <dc:creator>Gina</dc:creator>
  <cp:lastModifiedBy>Gina</cp:lastModifiedBy>
  <cp:revision>1</cp:revision>
  <dcterms:modified xsi:type="dcterms:W3CDTF">2014-10-06T01:36:48Z</dcterms:modified>
</cp:coreProperties>
</file>